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B770C-F9F9-4915-ABD4-1F2CEE5D691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485CB-2ABC-402C-B196-BED20904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3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6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6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7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205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39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32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4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1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6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6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0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9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4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7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praise is to our God.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word of worship with one accord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 every praise is to our God.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Sing hallelujah to our God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Glory hallelujah is due our God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 every praise is to our God. (4)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God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Savior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God my Healer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God my Deliverer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Yes He is, yes He is (2)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God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Savior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God my Healer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God my Deliverer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Yes He is, yes He is, yes He is, yes He is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Yes He is, yes He is, yes He is, yes He is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2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praise is to our God.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word of worship with one accord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every praise,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every praise,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every praise,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All of my worship, every praise,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 you see me dancing,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 you see me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shoutin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',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every praise,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to our god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Is to our God (2)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3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praise is to our God.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word of worship with one accord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every praise,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every praise,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every praise,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All of my worship, every praise,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 you see me dancing,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 you see me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shoutin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',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I got to praise you,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I got to thank him,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He's been so good,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He's been so kind,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every praise, every praise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6440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26</TotalTime>
  <Words>27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59</cp:revision>
  <dcterms:created xsi:type="dcterms:W3CDTF">2014-06-03T15:40:16Z</dcterms:created>
  <dcterms:modified xsi:type="dcterms:W3CDTF">2021-09-09T02:35:27Z</dcterms:modified>
</cp:coreProperties>
</file>