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Feliz Navidad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Feliz Navidad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Feliz Navidad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Prospero Ano y Felicidad.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wish you a Merry Christmas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wish you a Merry Christmas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wish you a Merry Christmas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the bottom of my heart (2) - Feliz Navidad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711</TotalTime>
  <Words>54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654</cp:revision>
  <dcterms:created xsi:type="dcterms:W3CDTF">2023-03-13T17:37:04Z</dcterms:created>
  <dcterms:modified xsi:type="dcterms:W3CDTF">2024-06-08T02:35:07Z</dcterms:modified>
</cp:coreProperties>
</file>