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A8079C62-0C25-4C79-9F23-DD302369C2C8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3774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89927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42590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296553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0013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77332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9935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9664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79305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157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531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238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866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1111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361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830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9691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79C62-0C25-4C79-9F23-DD302369C2C8}" type="datetimeFigureOut">
              <a:rPr lang="en-US" smtClean="0"/>
              <a:pPr/>
              <a:t>11/27/2021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4001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52400"/>
            <a:ext cx="9144000" cy="6400800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Feliz</a:t>
            </a:r>
            <a: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  <a:t> Navidad</a:t>
            </a:r>
            <a:b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Feliz</a:t>
            </a:r>
            <a: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  <a:t> Navidad</a:t>
            </a:r>
            <a:b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Feliz</a:t>
            </a:r>
            <a: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  <a:t> Navidad</a:t>
            </a:r>
            <a:b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  <a:t>Prospero </a:t>
            </a:r>
            <a:r>
              <a:rPr lang="en-IN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Ano</a:t>
            </a:r>
            <a: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  <a:t> y Felicidad.</a:t>
            </a:r>
            <a:b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Feliz</a:t>
            </a:r>
            <a: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  <a:t> Navidad</a:t>
            </a:r>
            <a:b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Feliz</a:t>
            </a:r>
            <a: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  <a:t> Navidad</a:t>
            </a:r>
            <a:b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Feliz</a:t>
            </a:r>
            <a: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  <a:t> Navidad</a:t>
            </a:r>
            <a:b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  <a:t>Prospero </a:t>
            </a:r>
            <a:r>
              <a:rPr lang="en-IN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Ano</a:t>
            </a:r>
            <a: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  <a:t> y Felicidad.</a:t>
            </a:r>
            <a:b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IN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wanna</a:t>
            </a:r>
            <a: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  <a:t> wish you a Merry Christmas</a:t>
            </a:r>
            <a:b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IN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wanna</a:t>
            </a:r>
            <a: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  <a:t> wish you a Merry Christmas</a:t>
            </a:r>
            <a:b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IN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wanna</a:t>
            </a:r>
            <a: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  <a:t> wish you a Merry Christmas</a:t>
            </a:r>
            <a:b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  <a:t>From the bottom of my heart.</a:t>
            </a:r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152400"/>
            <a:ext cx="9144000" cy="6400800"/>
          </a:xfrm>
        </p:spPr>
        <p:txBody>
          <a:bodyPr>
            <a:normAutofit/>
          </a:bodyPr>
          <a:lstStyle/>
          <a:p>
            <a:pPr algn="ctr"/>
            <a:r>
              <a:rPr lang="en-IN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Feliz</a:t>
            </a:r>
            <a: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  <a:t> Navidad</a:t>
            </a:r>
            <a:b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Feliz</a:t>
            </a:r>
            <a: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  <a:t> Navidad</a:t>
            </a:r>
            <a:b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Feliz</a:t>
            </a:r>
            <a: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  <a:t> Navidad</a:t>
            </a:r>
            <a:b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  <a:t>Prospero </a:t>
            </a:r>
            <a:r>
              <a:rPr lang="en-IN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Ano</a:t>
            </a:r>
            <a: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  <a:t> y Felicidad.</a:t>
            </a:r>
            <a:b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Feliz</a:t>
            </a:r>
            <a: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  <a:t> Navidad</a:t>
            </a:r>
            <a:b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Feliz</a:t>
            </a:r>
            <a: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  <a:t> Navidad</a:t>
            </a:r>
            <a:b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Feliz</a:t>
            </a:r>
            <a: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  <a:t> Navidad</a:t>
            </a:r>
            <a:b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  <a:t>Prospero </a:t>
            </a:r>
            <a:r>
              <a:rPr lang="en-IN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Ano</a:t>
            </a:r>
            <a: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  <a:t> y Felicidad.</a:t>
            </a:r>
            <a:b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IN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wanna</a:t>
            </a:r>
            <a: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  <a:t> wish you a Merry Christmas</a:t>
            </a:r>
            <a:b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IN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wanna</a:t>
            </a:r>
            <a: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  <a:t> wish you a Merry Christmas</a:t>
            </a:r>
            <a:b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</a:t>
            </a:r>
            <a:r>
              <a:rPr lang="en-IN" sz="3200" b="1" dirty="0" err="1">
                <a:latin typeface="Calibri" panose="020F0502020204030204" pitchFamily="34" charset="0"/>
                <a:cs typeface="Calibri" panose="020F0502020204030204" pitchFamily="34" charset="0"/>
              </a:rPr>
              <a:t>wanna</a:t>
            </a:r>
            <a: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  <a:t> wish you a Merry Christmas</a:t>
            </a:r>
            <a:b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IN" sz="3200" b="1" dirty="0">
                <a:latin typeface="Calibri" panose="020F0502020204030204" pitchFamily="34" charset="0"/>
                <a:cs typeface="Calibri" panose="020F0502020204030204" pitchFamily="34" charset="0"/>
              </a:rPr>
              <a:t>From the bottom of my heart.</a:t>
            </a:r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776329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15</TotalTime>
  <Words>126</Words>
  <Application>Microsoft Office PowerPoint</Application>
  <PresentationFormat>On-screen Show (4:3)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Century Gothic</vt:lpstr>
      <vt:lpstr>Theme1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919626910278</cp:lastModifiedBy>
  <cp:revision>36</cp:revision>
  <dcterms:created xsi:type="dcterms:W3CDTF">2014-06-03T15:40:16Z</dcterms:created>
  <dcterms:modified xsi:type="dcterms:W3CDTF">2021-11-26T18:44:47Z</dcterms:modified>
</cp:coreProperties>
</file>