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Like the woman at the well, I was seeking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things that could not satisfy.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then I heard my Savior speaking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"Draw from My well that never shall run dry."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my cup, Lord;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lift it up Lord;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and quench this thirsting of my soul.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Bread of Heaven, feed me till I want no more.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my cup, fill it up and make me whole.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There are millions in this world who are seeking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pleasures earthly goods afford.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none can match the wondrous treasure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I find in Jesus Christ my Lord.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So my brother if the things that this world gives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Leave hungers that won't pass away,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blessed Lord will come and save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 kneel to Him and humbly pray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82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165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659</cp:revision>
  <dcterms:created xsi:type="dcterms:W3CDTF">2023-03-13T17:37:04Z</dcterms:created>
  <dcterms:modified xsi:type="dcterms:W3CDTF">2024-06-08T02:37:26Z</dcterms:modified>
</cp:coreProperties>
</file>