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Like the woman at the well, I was seeking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things that could not satisfy.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then I heard my Savior speaking—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“Draw from My well that never shall run dry.”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dirty="0"/>
          </a:p>
          <a:p>
            <a:pPr marL="109728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cup, Lord;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lift it up Lord;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Bread of Heaven, feed me till I want no more.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dirty="0"/>
          </a:p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There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millions in this world who are seeking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pleasures earthly goods afford.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But none can match the wondrous treasure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That I find in Jesus Christ my Lord.</a:t>
            </a:r>
          </a:p>
        </p:txBody>
      </p:sp>
    </p:spTree>
    <p:extLst>
      <p:ext uri="{BB962C8B-B14F-4D97-AF65-F5344CB8AC3E}">
        <p14:creationId xmlns:p14="http://schemas.microsoft.com/office/powerpoint/2010/main" val="2033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dirty="0"/>
          </a:p>
          <a:p>
            <a:pPr marL="109728" indent="0" algn="ctr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So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brother if the things that this world gives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Leave hungers that won’t pass away,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blessed Lord will come and save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you kneel to Him and humbly pray—</a:t>
            </a:r>
          </a:p>
        </p:txBody>
      </p:sp>
    </p:spTree>
    <p:extLst>
      <p:ext uri="{BB962C8B-B14F-4D97-AF65-F5344CB8AC3E}">
        <p14:creationId xmlns:p14="http://schemas.microsoft.com/office/powerpoint/2010/main" val="242307142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42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33</cp:revision>
  <dcterms:created xsi:type="dcterms:W3CDTF">2014-06-03T15:40:16Z</dcterms:created>
  <dcterms:modified xsi:type="dcterms:W3CDTF">2017-07-22T16:38:40Z</dcterms:modified>
</cp:coreProperties>
</file>