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moon and stars they wept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morning sun was dead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Saviour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world was fallen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body on the cross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blood poured out for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weight of every curse upon him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final breath he gave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heaven looked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son of God was laid in darkness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battle in the grave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war on death was waged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power of hell forever broken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ground began to shake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stone was rolled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perfect love could not be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death where is your sting?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resurrected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 rendered you defeated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89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Forever he is glorified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Forever he is lifted high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Forever he is risen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is alive, He is alive!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The ground began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Forever he is glorified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82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sing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sing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sing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Lamb has overcome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Forever he is glorified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58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</a:rPr>
              <a:t>You 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have overcome (4)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2745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179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667</cp:revision>
  <dcterms:created xsi:type="dcterms:W3CDTF">2023-03-13T17:37:04Z</dcterms:created>
  <dcterms:modified xsi:type="dcterms:W3CDTF">2024-06-08T02:42:39Z</dcterms:modified>
</cp:coreProperties>
</file>