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3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0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740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42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95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1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1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5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8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5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19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 am I that You are mindful of me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You hear me when I call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it true that You are thinking of me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You love me it's amazing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[Chorus:]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a friend of God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a friend of God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a friend of God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calls me friend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Almighty, Lord of Glory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have called me friend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(Repeat Chorus)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calls me friend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calls me friend...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</TotalTime>
  <Words>15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25</cp:revision>
  <dcterms:created xsi:type="dcterms:W3CDTF">2014-06-03T15:40:16Z</dcterms:created>
  <dcterms:modified xsi:type="dcterms:W3CDTF">2016-07-12T17:19:07Z</dcterms:modified>
</cp:coreProperties>
</file>