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fighting for 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on our side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overcome,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He has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not be shaken,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not be moved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You are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God is fighting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Carrying our burdens,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Covering our shame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overcome,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He has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We will not be shaken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live, I will not die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resurrection power of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Alive in me and I am free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Jesus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Carrying our burdens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will live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fighting for 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Pushing back the darkness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 up the Kingdom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cannot be shaken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Enemy’s defeated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 will shout it out,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 it out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God is fighting(3)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will live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live, I will not die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declare and lift you high,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 revealed and I am healed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9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>
              <a:latin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</a:rPr>
              <a:t>In 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Jesus Name (4)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38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194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680</cp:revision>
  <dcterms:created xsi:type="dcterms:W3CDTF">2023-03-13T17:37:04Z</dcterms:created>
  <dcterms:modified xsi:type="dcterms:W3CDTF">2024-06-08T03:36:53Z</dcterms:modified>
</cp:coreProperties>
</file>