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89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9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God is fighting for us,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God is on our side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has overcome,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Yes, He has overcome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not be shaken,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not be moved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Jesus You are here</a:t>
            </a:r>
          </a:p>
          <a:p>
            <a:pPr lvl="0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God is fighting for 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Carrying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burdens,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Covering our shame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has overcome,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Yes, He has overcome</a:t>
            </a:r>
          </a:p>
          <a:p>
            <a:pPr lvl="0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We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not be shaken</a:t>
            </a:r>
          </a:p>
        </p:txBody>
      </p:sp>
    </p:spTree>
    <p:extLst>
      <p:ext uri="{BB962C8B-B14F-4D97-AF65-F5344CB8AC3E}">
        <p14:creationId xmlns:p14="http://schemas.microsoft.com/office/powerpoint/2010/main" val="1691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live, I will not die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resurrection power of Christ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Alive in me and I am free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</a:t>
            </a: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Carrying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burdens</a:t>
            </a: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live, I will not die</a:t>
            </a:r>
          </a:p>
        </p:txBody>
      </p:sp>
    </p:spTree>
    <p:extLst>
      <p:ext uri="{BB962C8B-B14F-4D97-AF65-F5344CB8AC3E}">
        <p14:creationId xmlns:p14="http://schemas.microsoft.com/office/powerpoint/2010/main" val="5024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live, I will not die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declare and lift you high,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Christ revealed and I am healed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</a:t>
            </a:r>
          </a:p>
        </p:txBody>
      </p:sp>
    </p:spTree>
    <p:extLst>
      <p:ext uri="{BB962C8B-B14F-4D97-AF65-F5344CB8AC3E}">
        <p14:creationId xmlns:p14="http://schemas.microsoft.com/office/powerpoint/2010/main" val="18823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God is fighting for us,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Pushing back the darkness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Lighting up the Kingdom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cannot be shaken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Name of Jesus,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Enemy’s defeated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we will shout it out,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Shout it out</a:t>
            </a: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God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fighting for us (3)</a:t>
            </a:r>
          </a:p>
        </p:txBody>
      </p:sp>
    </p:spTree>
    <p:extLst>
      <p:ext uri="{BB962C8B-B14F-4D97-AF65-F5344CB8AC3E}">
        <p14:creationId xmlns:p14="http://schemas.microsoft.com/office/powerpoint/2010/main" val="25076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live, I will not die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resurrection power of Christ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Alive in me and I am free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</a:t>
            </a:r>
          </a:p>
        </p:txBody>
      </p:sp>
    </p:spTree>
    <p:extLst>
      <p:ext uri="{BB962C8B-B14F-4D97-AF65-F5344CB8AC3E}">
        <p14:creationId xmlns:p14="http://schemas.microsoft.com/office/powerpoint/2010/main" val="31715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live, I will not die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declare and lift you high,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Christ revealed and I am healed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</a:t>
            </a:r>
          </a:p>
        </p:txBody>
      </p:sp>
    </p:spTree>
    <p:extLst>
      <p:ext uri="{BB962C8B-B14F-4D97-AF65-F5344CB8AC3E}">
        <p14:creationId xmlns:p14="http://schemas.microsoft.com/office/powerpoint/2010/main" val="18790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Jesus Name,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Jesus Name</a:t>
            </a:r>
          </a:p>
        </p:txBody>
      </p:sp>
    </p:spTree>
    <p:extLst>
      <p:ext uri="{BB962C8B-B14F-4D97-AF65-F5344CB8AC3E}">
        <p14:creationId xmlns:p14="http://schemas.microsoft.com/office/powerpoint/2010/main" val="385975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230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15</cp:revision>
  <dcterms:created xsi:type="dcterms:W3CDTF">2014-06-10T17:05:03Z</dcterms:created>
  <dcterms:modified xsi:type="dcterms:W3CDTF">2016-07-13T16:04:25Z</dcterms:modified>
</cp:coreProperties>
</file>