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good we sing and shout it,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good, we celebrate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good, no more we doubt it,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is good, we know it’s true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when I think of His love for 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heart fills with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feel like dancing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in His heart there’s room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 run with arms open wide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நல்லவர்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பாடி துதிப்போம்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நல்லவர் கொண்டாடிடுவோம்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நல்லவர் சந்தேகமில்லையே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நல்லவர் சத்தியமே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அன்பினை நினைக்கையில் பொங்கிடுதே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இதயம் முழுவதும்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நன்றியால் நிறைந்திடும்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அன்பின் கரத்தை நீட்டியவர்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அணைத்து மகிழ்ந்திடுவார்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107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683</cp:revision>
  <dcterms:created xsi:type="dcterms:W3CDTF">2023-03-13T17:37:04Z</dcterms:created>
  <dcterms:modified xsi:type="dcterms:W3CDTF">2024-06-08T04:37:52Z</dcterms:modified>
</cp:coreProperties>
</file>