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5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2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5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1107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9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7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9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5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0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9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0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362E-22F5-4255-AD59-BA27A4D2285F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E445-7C94-45A2-93FD-8CC4D7B1E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48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10600" cy="4648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600" dirty="0" err="1" smtClean="0">
                <a:solidFill>
                  <a:schemeClr val="tx1"/>
                </a:solidFill>
                <a:latin typeface="Bamini" pitchFamily="2" charset="0"/>
              </a:rPr>
              <a:t>New;iwa</a:t>
            </a:r>
            <a: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amini" pitchFamily="2" charset="0"/>
              </a:rPr>
              <a:t>Jauk</a:t>
            </a:r>
            <a: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600" dirty="0" err="1" smtClean="0">
                <a:solidFill>
                  <a:schemeClr val="tx1"/>
                </a:solidFill>
                <a:latin typeface="Bamini" pitchFamily="2" charset="0"/>
              </a:rPr>
              <a:t>vy;yhk</a:t>
            </a:r>
            <a: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  <a:t>,</a:t>
            </a:r>
            <a:r>
              <a:rPr lang="en-US" sz="3600" dirty="0" err="1" smtClean="0">
                <a:solidFill>
                  <a:schemeClr val="tx1"/>
                </a:solidFill>
                <a:latin typeface="Bamini" pitchFamily="2" charset="0"/>
              </a:rPr>
              <a:t>d;W</a:t>
            </a:r>
            <a: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amini" pitchFamily="2" charset="0"/>
              </a:rPr>
              <a:t>kiwe;jijah</a:t>
            </a:r>
            <a: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600" dirty="0" err="1" smtClean="0">
                <a:solidFill>
                  <a:schemeClr val="tx1"/>
                </a:solidFill>
                <a:latin typeface="Bamini" pitchFamily="2" charset="0"/>
              </a:rPr>
              <a:t>New;iwa</a:t>
            </a:r>
            <a: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amini" pitchFamily="2" charset="0"/>
              </a:rPr>
              <a:t>Jauk</a:t>
            </a:r>
            <a: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600" dirty="0" err="1" smtClean="0">
                <a:solidFill>
                  <a:schemeClr val="tx1"/>
                </a:solidFill>
                <a:latin typeface="Bamini" pitchFamily="2" charset="0"/>
              </a:rPr>
              <a:t>vy;yhk</a:t>
            </a:r>
            <a: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Bamini" pitchFamily="2" charset="0"/>
              </a:rPr>
            </a:br>
            <a:endParaRPr lang="en-US" sz="3200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epk;kjp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gpwe;jijah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epue;jukhdijah</a:t>
            </a: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err="1" smtClean="0">
                <a:latin typeface="Bamini" pitchFamily="2" charset="0"/>
              </a:rPr>
              <a:t>epk;kjp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gpwe;jijah</a:t>
            </a: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Nfhb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Nfhb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ed;wp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lhb</a:t>
            </a:r>
            <a:r>
              <a:rPr lang="en-US" sz="3200" b="1" dirty="0" smtClean="0">
                <a:latin typeface="Bamini" pitchFamily="2" charset="0"/>
              </a:rPr>
              <a:t> (3)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ey;ytNu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ckf;Fj;jhd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mjpfhiy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Mde;jNk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mg;gh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jpUg;ghjNk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mjpfhiy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Mde;jNk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mg;gh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jpUg;ghjNk</a:t>
            </a:r>
            <a:endParaRPr lang="en-US" sz="3200" b="1" dirty="0" smtClean="0">
              <a:latin typeface="Bamini" pitchFamily="2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unty;yhk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fhj;jPH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d;Dk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xUehs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je;jPH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unty;yhk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fhj;jPH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vdf;F</a:t>
            </a:r>
            <a:r>
              <a:rPr lang="en-US" sz="3200" b="1" dirty="0" smtClean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d;Dk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xUehs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je;jPH</a:t>
            </a:r>
            <a:endParaRPr lang="en-US" sz="3200" b="1" dirty="0" smtClean="0">
              <a:latin typeface="Bamini" pitchFamily="2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kwthj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NerNu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cwthb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kfpo;e;jpLNtd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vd;id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kwthj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NerNu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smtClean="0">
                <a:latin typeface="Bamini" pitchFamily="2" charset="0"/>
              </a:rPr>
              <a:t>cwthbNa </a:t>
            </a:r>
            <a:r>
              <a:rPr lang="en-US" sz="3200" b="1" dirty="0" err="1" smtClean="0">
                <a:latin typeface="Bamini" pitchFamily="2" charset="0"/>
              </a:rPr>
              <a:t>kfpo;e;jpLNtd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Nfhb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Nfhb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ed;wp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lhb</a:t>
            </a:r>
            <a:r>
              <a:rPr lang="en-US" sz="3200" b="1" dirty="0" smtClean="0">
                <a:latin typeface="Bamini" pitchFamily="2" charset="0"/>
              </a:rPr>
              <a:t> (3)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ey;ytNu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ckf;Fj;jhd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mjpfhiy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Mde;jNk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mg;gh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jpUg;ghjNk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mjpfhiy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Mde;jNk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mg;gh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jpUg;ghjNk</a:t>
            </a:r>
            <a:endParaRPr lang="en-US" sz="3200" b="1" dirty="0" smtClean="0">
              <a:latin typeface="Bamini" pitchFamily="2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94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Bamini</vt:lpstr>
      <vt:lpstr>Century Gothic</vt:lpstr>
      <vt:lpstr>Theme1</vt:lpstr>
      <vt:lpstr>    New;iwa Jauk; vy;yhk; ,d;W kiwe;jijah New;iwa Jauk; vy;yhk;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New;iwa Jauk; vy;yhk; ,d;W kiwe;jijah New;iwa Jauk; vy;yhk;    </dc:title>
  <dc:creator>My</dc:creator>
  <cp:lastModifiedBy>admin</cp:lastModifiedBy>
  <cp:revision>7</cp:revision>
  <dcterms:created xsi:type="dcterms:W3CDTF">2014-08-13T16:26:46Z</dcterms:created>
  <dcterms:modified xsi:type="dcterms:W3CDTF">2016-07-22T16:55:13Z</dcterms:modified>
</cp:coreProperties>
</file>