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We'll Worship forever!!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We'll Praise Him forever!!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We'll lift Him forever!!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Loves us forever!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forever!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நேற்றும் இன்றும் மாறா, ஒரு தேவன் எனக்குண்டு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நேசக் கரத்தால் தாங்கும், ஒரு நண்பன் நமக்குண்டு!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வானிலும் சிறந்தவர், இந்தப் புவியிலும் பெரியவர்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பெலனுமானவர், அவர் சர்வ வல்லவர்!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He is the Best, the Best</a:t>
            </a:r>
            <a:br>
              <a:rPr lang="en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தேவன் 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Best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தான்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கிருபை 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Best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வார்த்தை 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Best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அன்பும் 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Best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எல்லாமே, 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Best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தான்!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1) காலையில் எழுந்தவுடனே , அவர் பாதம் தேடுவோம்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பாதத்தில் கருத்தாய் ஜெபித்து, புது பாடல் பாடுவோம்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அன்பை நினைக்கையில், எங்கள் உள்ளம் நெகிழுதே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நாங்கள் அவரின் சொந்தமே , அவர் கரங்களில் தஞ்சமே!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--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He is</a:t>
            </a:r>
            <a:br>
              <a:rPr lang="en-IN" sz="3200" dirty="0"/>
            </a:br>
            <a:r>
              <a:rPr lang="en-IN" sz="3200" b="1" i="0" dirty="0">
                <a:effectLst/>
                <a:latin typeface="Times New Roman" panose="02020603050405020304" pitchFamily="18" charset="0"/>
              </a:rPr>
              <a:t>- --We'll Worship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4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2) பாவம் நிறைந்த உலகை, மீட்க பரிசுத்தர் பிறந்தாரே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 எல்லாம் துறந்து, தேவ சித்தம் முடித்தாரே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தலை சாய்க்க இடமின்றி, நம் பாடுகள் ஏற்றாரே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தம்மை முழுவதும் தந்தாரே, நமக்காய் சிலுவையில் மரித்தாரே!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--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He is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96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) தேவனின் வார்த்தை காட்டும், ஜீவ பாதை செல்லுவோம்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இயேசுவின் தியாக அன்பை, சுவிசேஷமாய் செல்லுவோம்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அன்பிற்கு அன்பின் தெய்வம் வேறில்லை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பாதைக்கு வெளிச்சமாய், அவர் வார்த்தை இருக்குமே - நேற்றும்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808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685</TotalTime>
  <Words>219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587</cp:revision>
  <dcterms:created xsi:type="dcterms:W3CDTF">2023-03-13T17:37:04Z</dcterms:created>
  <dcterms:modified xsi:type="dcterms:W3CDTF">2024-03-30T17:43:23Z</dcterms:modified>
</cp:coreProperties>
</file>