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நினைவெல்லாம் ஏக்கமெல்லாம்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வாஞ்சையெல்லாம் நீரே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Ninaivellaam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aekkamellaam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Vaanjaiyellaam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உம்மோடு நான் நடக்கணுமே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உம்மோடு நான் பழகணுமே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சித்தம் செய்யவே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அன்பே என் உயிரே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nadakkanumae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palakanumae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siththam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seyyavae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மழைக்காக காத்திருக்கும் பயிர் போல நான் காத்திருப்பேன்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கீழ்காற்று வீசும் என்று ஆவலுடன் எதிர்பார்த்திருந்தேன்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மழையாக இறங்கணுமே என்னை முழுதும் நனைக்கணுமே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அன்பே என் உயிரே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Malaikkaaka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kaaththirukkum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payir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kaaththiruppaen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Geelkaattu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veesum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aavaludan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ethirpaarththirunthaen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Malaiyaaka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iranganumae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muluthum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nanaikkanumae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2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தாய் என்பேன் தகப்பன் என்பேன்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தனிமையிலே என் துணை என்பேன்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சினேகிதரே சிறந்தவரே மார்போடு என்னை அணைப்பவரே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மணவாட்டி என்றவரே மணவாளன் இயேசுவே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அன்பே என் உயிரே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thakappan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Thanimaiyilae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Sinaekitharae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siranthavarae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maarpodu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annaippavarae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Manavaatti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manavaalan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96363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691</TotalTime>
  <Words>145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591</cp:revision>
  <dcterms:created xsi:type="dcterms:W3CDTF">2023-03-13T17:37:04Z</dcterms:created>
  <dcterms:modified xsi:type="dcterms:W3CDTF">2024-03-30T17:57:06Z</dcterms:modified>
</cp:coreProperties>
</file>