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21-01-2024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21-01-2024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21-01-2024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21-01-2024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21-01-2024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21-01-2024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21-01-2024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21-01-2024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21-01-2024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21-01-2024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21-01-2024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21-01-2024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21-01-2024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21-01-2024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21-01-2024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21-01-2024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21-01-2024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21-01-2024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நிறைந்து நிறைந்து நிரப்பிடுவேன்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பெற்ற ஊழியம் நிறைவேற்றுவேன்-2</a:t>
            </a:r>
            <a:br>
              <a:rPr lang="ta-IN" sz="3200" dirty="0"/>
            </a:b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ஆவியினால் வார்த்தையினால்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அனுதினமும் நிரம்பிடுவேன்-2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Nirainthu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nirainthu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Nirappiduvaen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Petra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ooliyam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niraivetruvaen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Aaviyinaal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vaarthaiyinaal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Anuthinamum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nirambiduvaen</a:t>
            </a: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marL="514350" indent="-514350" algn="ctr">
              <a:buAutoNum type="arabicPeriod"/>
            </a:pPr>
            <a:r>
              <a:rPr lang="ta-IN" sz="3200" b="1" i="0" dirty="0">
                <a:effectLst/>
                <a:latin typeface="Times New Roman" panose="02020603050405020304" pitchFamily="18" charset="0"/>
              </a:rPr>
              <a:t>எங்கும் வசனம் பரவியது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ஏழு பேர் ஆவியால் நிரம்பியதால்-2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சீடர்கள் தொகையும் பெருகியது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கீழ்படிந்தார்கள் மதக்குருக்கள்-2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marL="742950" indent="-742950" algn="ctr">
              <a:buAutoNum type="arabicPeriod"/>
            </a:pPr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Engum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vasanam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paraviyathu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Ezhu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per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aaviyal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nirambiyathal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Seedarkal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thokaium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perugiyathu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Keezhpadinthaargal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mathakurukkal</a:t>
            </a: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2528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2. ஸ்தேவான் செய்தார் அதிசயங்கள்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தேவ ஆவியால் நிரம்பினதால்-2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திரளான மக்கள் திரும்பினார்கள்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பர்னபா ஆவியால் நிரம்பியதால்-2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Sthevaan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seithaan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athisayangal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Deva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aaviyaal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nirambinathaal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Thiralaana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makkal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thirumbinaargal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Barnaba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aaviyaal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nirambiyathal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6345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3. பார்வை அடைந்தார் பவுல் அன்று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பரிசுத்த ஆவியால் நிரம்பியதால்-2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போஜனம் செய்து பெலன் அடைந்தார்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தாமதமின்றி பிரசங்கம் செய்தார்-2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Paarvai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adainthaar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Paul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sndru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Parisutha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saviyaal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nirambiyathaal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Bojanam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seithu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belan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adainthaar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Thaamathamindri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pirasangam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seithaar</a:t>
            </a:r>
            <a:endParaRPr lang="en-IN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3000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4. இயேசுவால் அன்றி எவராலும்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பாவமன்னிப்பு இல்லவே இல்லை-2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துணிவுடன் பேதுரு தலைவர்கள் முன்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தைரியமாக அறிக்கை செய்தார்-2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Yesuvaalandri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evaraalum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Paava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mannipu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illave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illai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Thunivudan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Pedhuru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thalaivargal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mum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Thairiyamaaga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arikkai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seithaan</a:t>
            </a:r>
            <a:endParaRPr lang="en-IN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6765891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10</TotalTime>
  <Words>169</Words>
  <Application>Microsoft Office PowerPoint</Application>
  <PresentationFormat>Widescreen</PresentationFormat>
  <Paragraphs>20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37</cp:revision>
  <dcterms:created xsi:type="dcterms:W3CDTF">2023-03-13T17:37:04Z</dcterms:created>
  <dcterms:modified xsi:type="dcterms:W3CDTF">2024-01-21T03:56:19Z</dcterms:modified>
</cp:coreProperties>
</file>