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நிர்மூலமாகாதிருப்பது உந்தன் மா கிருபை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முடிவே இல்லாதது உந்தன் மனதுருக்கம்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கிருபை கிருபை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மாறாத கிருபை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Nirmoolamaagaathiruppathu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illaadhadhu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manadhurukkam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Maaraadha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ta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கிருபையினாலே இரட்சித்தீரே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நீதிமானாக மாற்றினீரே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உயிர்த்தெழச் செய்தீர் கிறிஸ்துவோடே கூட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உன்னதங்களில் அமரச்செய்தீர்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Needhimaanaaga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Uyirththezha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kiristhuvoadae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Unnadhangalil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amaraseitheer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கிருபையின் மகிமைக்குப் புகழ்ச்சியாக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சொந்தப் பிள்ளையாய் முன்குறித்தீரே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பரிசுத்த இரத்தத்தால் மீட்பளித்தீரே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பாவம் அனைத்தையும் மன்னித்தீரே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magimaikku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pugazhchiyaaga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Sondha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pillaiyaai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munkuritheerae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irathathaal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meetpalitheerae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mannitheerae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தேவனின் பலத்த சத்துவத்தாலே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நற்செய்தி அறிவிக்கும் திருத்தொண்டனானேன்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கிறிஸ்து இயேசுவின் அளவற்ற செல்வத்தை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அறிவிக்கின்றேன் நான் கிருபையினால்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sathuvathaalae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Narseidhi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arivikkum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thiruthondanaanaen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alavatra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selvathai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Arivikkindraen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153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651</cp:revision>
  <dcterms:created xsi:type="dcterms:W3CDTF">2023-03-13T17:37:04Z</dcterms:created>
  <dcterms:modified xsi:type="dcterms:W3CDTF">2024-11-12T16:23:16Z</dcterms:modified>
</cp:coreProperties>
</file>