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19-11-2024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நிர்மூலமாகாதிருப்பது உந்தன் மா கிருபை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முடிவே இல்லாதது உந்தன் மனதுருக்கம்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கிருபை கிருபை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மாறாத கிருபை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Nirmoolamaagaathiruppathu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undhan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maa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Mudivae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illaadhadhu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undhan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manadhurukkam</a:t>
            </a:r>
            <a:endParaRPr lang="en-IN" sz="3000" b="1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Maaraadha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br>
              <a:rPr lang="ta-IN" sz="3000" dirty="0"/>
            </a:b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000" b="1" i="0" dirty="0">
                <a:effectLst/>
                <a:latin typeface="Times New Roman" panose="02020603050405020304" pitchFamily="18" charset="0"/>
              </a:rPr>
              <a:t>கிருபையினாலே இரட்சித்தீரே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நீதிமானாக மாற்றினீரே – 2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உயிர்த்தெழச் செய்தீர் கிறிஸ்துவோடே கூட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உன்னதங்களில் அமரச்செய்தீர் – 2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Kirubaiyinaalae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ratchitheerae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Needhimaanaaga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maatrineerae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Uyirththezha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seidheer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kiristhuvoadae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Unnadhangalil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amaraseitheer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2. கிருபையின் மகிமைக்குப் புகழ்ச்சியாக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சொந்தப் பிள்ளையாய் முன்குறித்தீரே – 2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பரிசுத்த இரத்தத்தால் மீட்பளித்தீரே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பாவம் அனைத்தையும் மன்னித்தீரே – 2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Kirubaiyin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magimaikku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pugazhchiyaaga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Sondha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pillaiyaai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munkuritheerae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irathathaal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meetpalitheerae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anaithaiyum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mannitheerae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2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3. தேவனின் பலத்த சத்துவத்தாலே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நற்செய்தி அறிவிக்கும் திருத்தொண்டனானேன் – 2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கிறிஸ்து இயேசுவின் அளவற்ற செல்வத்தை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அறிவிக்கின்றேன் நான் கிருபையினால் – 2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Dhaevanin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balatha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sathuvathaalae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Narseidhi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arivikkum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thiruthondanaanaen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Kiristhu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yaesuvin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alavatra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selvathai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Arivikkindraen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kirubaiyinaal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2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716</TotalTime>
  <Words>153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652</cp:revision>
  <dcterms:created xsi:type="dcterms:W3CDTF">2023-03-13T17:37:04Z</dcterms:created>
  <dcterms:modified xsi:type="dcterms:W3CDTF">2024-11-19T02:23:05Z</dcterms:modified>
</cp:coreProperties>
</file>