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நித்திய நித்தியமாய்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நேம் நிலைத்திருக்கும்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தலைமுறை தலைமுறைக்கும்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பேம் பேசப்படும்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Niththiyamaay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Nilaiththirukkum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Thalaimuraikkum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Paesappadum</a:t>
            </a:r>
            <a:br>
              <a:rPr lang="en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நித்தியமே என் சத்தியமே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நிரந்தரம் நீர்தானையா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</a:rPr>
              <a:t>Niththiyamae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En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Saththiyamae</a:t>
            </a:r>
            <a:br>
              <a:rPr lang="en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</a:rPr>
              <a:t>Nirantharam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Neerthaanaiyaa</a:t>
            </a:r>
            <a:br>
              <a:rPr lang="en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Times New Roman" panose="02020603050405020304" pitchFamily="18" charset="0"/>
              </a:rPr>
              <a:t>யாக்கோபை உமக்கென்று தெரிந்தெடுத்தீரே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இஸ்ரவேலை பிரித்தெடுத்து துதிக்கச் செய்தீர்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வல்லவர் நீர்தானே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நல்லவர் நீர்தானே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நான் பாடும் பாடல் நீர்தானே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தினம் தேடும் தேடல் நீர்தானே – நித்தியமே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Umakkentu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Therintheduththeerae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Isravaelai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Piriththeduththu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Thuthikkach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Niththiyamae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வானத்திலும் பூமியிலும் உம் விருப்பம் செய்கின்றீர்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மேகங்கள் எழச்செய்து மழை பொழிகின்றீர்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பெரியவர் நீர்தானே – என்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பிரியமும் நீர்தானே – நான் பாடும்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Vaanaththilum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Viruppam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Seykinteer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Maekangal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Elachcheythu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Polikinteer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Piriyamum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வார்த்தையினால் வானங்கள் தோன்றச் செய்தீரே – உம்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சுவாசத்தினால் விண்மீன்கள் மிளிரச் செய்தீரே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சகலமும் படைத்தவரே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சர்வ வல்லவரே – நான் பாடும்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Vaarththaiyinaal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Thontach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Suvaasaththinaal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Vinnmeenkal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Milirach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Sakalamum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Pataiththavarae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0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4. வருடத்தை நன்மையினால் முடிசூட்டுகிறீர்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பாதையெல்லாம் நெய்யாகப் பொழியச் செய்கின்றீர்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காண்பவர் நீர் தானே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தினம் காப்பவர் நீர்தானே – நான் பாடும்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Varudaththai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Nanmaiyinaal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Mutisoottukireer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Paathaiyellaam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Neyyaakap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Poliyach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Seykinteer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Kaannpavar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5. மண்ணுலகை விசாரித்து மகிழச் செய்கின்றீர்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தானியங்கள் விளையச் செய்ய தண்ணீர் பாய்ச்சுகிறீர்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மீட்பர் நீர்தானே என்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மேய்ப்பர் நீர்தானே – நான் பாடும்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Mannnulakai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Visaariththu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Makilach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Seykinteer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Thaaniyangal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Vilaiyach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Paaychukireer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Maeyppar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315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695</TotalTime>
  <Words>282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538</cp:revision>
  <dcterms:created xsi:type="dcterms:W3CDTF">2023-03-13T17:37:04Z</dcterms:created>
  <dcterms:modified xsi:type="dcterms:W3CDTF">2023-08-30T14:48:18Z</dcterms:modified>
</cp:coreProperties>
</file>