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நோக்காதே நீ நோக்காதே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பாரம் அதிகரிக்குமே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நோக்காதே நீ நோக்காதே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பலவீனப்படுத்துமைய்யா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Nokkaathae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nokkaathae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athikarikumae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Nokkaathae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nokkaathae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balaveenapaduthumaiya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சோகமான நினைவுகள் பிறர் செய்த தீமைகள்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திரும்பிப் பார்க்காதே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நன்மையாகவே நான் மாற்றிடுவேன்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நோக்காதே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Sogamana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ninaivugal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theemaigal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Thirumbhi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paarkaathae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Nanmaiyagavae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maatriduvaen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Nokkaathae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செய்த கடந்தநாள் தவறுகள் மன்னித்து மறந்ததாள்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திரும்பவும் நினையாதே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கலங்காதே உன்னை அலங்கரிப்பேன்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நோக்காதே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kadanthanaal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thavarugal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maranathathaal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Thirumbavum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ninaiyathae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alankaripaen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Nokkaathae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695</TotalTime>
  <Words>118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596</cp:revision>
  <dcterms:created xsi:type="dcterms:W3CDTF">2023-03-13T17:37:04Z</dcterms:created>
  <dcterms:modified xsi:type="dcterms:W3CDTF">2024-03-30T18:09:03Z</dcterms:modified>
</cp:coreProperties>
</file>