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நொறுங்குண்ட இருதயத்தை கரம்கொண்டு தேற்றிடுவார்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பிளவுண்ட கன்மலையில் புகலிடம் உனக்கு அழிவர்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Norungunda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iruthayathai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thetriduvar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Pilavunda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unakalipaar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உனக்கெதிராய் வரும் ஆயுதங்கள் வாய்க்காதே போகும்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 சோதனை நீங்கிவிடும் உன்மேல் அபிஷேகம் கடந்து வரும்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Unakethirana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Kadathuvarum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உள்ளத்தின் ஆழத்தை அறிகின்றவர் கண்ணோக்கி பத்திடுவார்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 துருத்தியில் பிடித்திடுவார் உன்னை பெயர் சொல்லி உயர்த்திடுவார்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arigindravar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thoorithiyil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700</TotalTime>
  <Words>98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602</cp:revision>
  <dcterms:created xsi:type="dcterms:W3CDTF">2023-03-13T17:37:04Z</dcterms:created>
  <dcterms:modified xsi:type="dcterms:W3CDTF">2024-03-30T18:18:35Z</dcterms:modified>
</cp:coreProperties>
</file>