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6F233308-41BF-443F-A392-84349880D90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9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F233308-41BF-443F-A392-84349880D90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3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F233308-41BF-443F-A392-84349880D90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119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F233308-41BF-443F-A392-84349880D90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00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6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5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71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F233308-41BF-443F-A392-84349880D90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8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3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F233308-41BF-443F-A392-84349880D90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4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9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9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3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4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3308-41BF-443F-A392-84349880D90C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6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X </a:t>
            </a:r>
            <a:r>
              <a:rPr lang="en-US" sz="3200" b="1" dirty="0" err="1">
                <a:latin typeface="Bamini" pitchFamily="2" charset="0"/>
              </a:rPr>
              <a:t>mf;fpdpia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te;Njd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mJ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g;nghONj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gw;wp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vupAk</a:t>
            </a:r>
            <a:r>
              <a:rPr lang="en-US" sz="3200" b="1" dirty="0">
                <a:latin typeface="Bamini" pitchFamily="2" charset="0"/>
              </a:rPr>
              <a:t>; (2)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mf;fpdp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mf;fpdp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gupRj;j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mf;fpdp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mf;fpdp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mf;fpdp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mdy</a:t>
            </a:r>
            <a:r>
              <a:rPr lang="en-US" sz="3200" b="1" dirty="0">
                <a:latin typeface="Bamini" pitchFamily="2" charset="0"/>
              </a:rPr>
              <a:t>; %</a:t>
            </a:r>
            <a:r>
              <a:rPr lang="en-US" sz="3200" b="1" dirty="0" err="1">
                <a:latin typeface="Bamini" pitchFamily="2" charset="0"/>
              </a:rPr>
              <a:t>l;Lk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mf;fpdp</a:t>
            </a:r>
            <a:r>
              <a:rPr lang="en-US" sz="3200" b="1" dirty="0">
                <a:latin typeface="Bamini" pitchFamily="2" charset="0"/>
              </a:rPr>
              <a:t>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vanthaen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ipoluthae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patri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eriyum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 </a:t>
            </a: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anal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mootum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 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nge;jNfh</a:t>
            </a:r>
            <a:r>
              <a:rPr lang="en-US" sz="3200" b="1" dirty="0">
                <a:latin typeface="Bamini" pitchFamily="2" charset="0"/>
              </a:rPr>
              <a:t>];</a:t>
            </a:r>
            <a:r>
              <a:rPr lang="en-US" sz="3200" b="1" dirty="0" err="1">
                <a:latin typeface="Bamini" pitchFamily="2" charset="0"/>
              </a:rPr>
              <a:t>Nj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ehspYk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te;J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wq;fpa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mf;fpdp</a:t>
            </a:r>
            <a:r>
              <a:rPr lang="en-US" sz="3200" b="1" dirty="0">
                <a:latin typeface="Bamini" pitchFamily="2" charset="0"/>
              </a:rPr>
              <a:t> ,J (2)</a:t>
            </a:r>
          </a:p>
          <a:p>
            <a:pPr marL="0" lvl="0" indent="0" algn="r">
              <a:buNone/>
            </a:pPr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 err="1" smtClean="0">
                <a:latin typeface="Bamini" pitchFamily="2" charset="0"/>
              </a:rPr>
              <a:t>mf;fpdp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mf;fpdp</a:t>
            </a:r>
            <a:endParaRPr lang="en-US" sz="3200" b="1" dirty="0">
              <a:latin typeface="Bamini" pitchFamily="2" charset="0"/>
            </a:endParaRPr>
          </a:p>
          <a:p>
            <a:pPr lvl="0" algn="r">
              <a:buFontTx/>
              <a:buChar char="-"/>
            </a:pPr>
            <a:r>
              <a:rPr lang="en-US" sz="3200" b="1" dirty="0" smtClean="0">
                <a:latin typeface="Bamini" pitchFamily="2" charset="0"/>
              </a:rPr>
              <a:t>X </a:t>
            </a:r>
            <a:r>
              <a:rPr lang="en-US" sz="3200" b="1" dirty="0" err="1">
                <a:latin typeface="Bamini" pitchFamily="2" charset="0"/>
              </a:rPr>
              <a:t>mf;fpdpia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te;Njd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lvl="0" algn="r">
              <a:buFontTx/>
              <a:buChar char="-"/>
            </a:pPr>
            <a:endParaRPr lang="en-US" sz="3200" b="1" dirty="0">
              <a:latin typeface="Bamini" pitchFamily="2" charset="0"/>
            </a:endParaRPr>
          </a:p>
          <a:p>
            <a:pPr marL="0" lvl="0" indent="0" algn="ctr">
              <a:buNone/>
            </a:pP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Pentacoastae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naalilum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 </a:t>
            </a:r>
          </a:p>
          <a:p>
            <a:pPr marL="0" lv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irangiya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 </a:t>
            </a:r>
          </a:p>
          <a:p>
            <a:pPr lvl="0" algn="r">
              <a:buFontTx/>
              <a:buChar char="-"/>
            </a:pP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r">
              <a:buFontTx/>
              <a:buChar char="-"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vanthaen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400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gupRj;j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mf;fpdp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mtH</a:t>
            </a: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gupRj;jk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Mf;FfpwtH</a:t>
            </a:r>
            <a:r>
              <a:rPr lang="en-US" sz="3200" b="1" dirty="0">
                <a:latin typeface="Bamini" pitchFamily="2" charset="0"/>
              </a:rPr>
              <a:t>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marL="0" lvl="0" indent="0" algn="r">
              <a:buNone/>
            </a:pPr>
            <a:r>
              <a:rPr lang="en-US" sz="3200" b="1" dirty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mf;fpdp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mf;fpdp</a:t>
            </a:r>
            <a:endParaRPr lang="en-US" sz="3200" b="1" dirty="0">
              <a:latin typeface="Bamini" pitchFamily="2" charset="0"/>
            </a:endParaRPr>
          </a:p>
          <a:p>
            <a:pPr lvl="0" algn="r">
              <a:buFontTx/>
              <a:buChar char="-"/>
            </a:pPr>
            <a:r>
              <a:rPr lang="en-US" sz="3200" b="1" dirty="0">
                <a:latin typeface="Bamini" pitchFamily="2" charset="0"/>
              </a:rPr>
              <a:t>X </a:t>
            </a:r>
            <a:r>
              <a:rPr lang="en-US" sz="3200" b="1" dirty="0" err="1">
                <a:latin typeface="Bamini" pitchFamily="2" charset="0"/>
              </a:rPr>
              <a:t>mf;fpdpia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te;Njd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marL="0" lvl="0" indent="0" algn="r">
              <a:buNone/>
            </a:pPr>
            <a:endParaRPr lang="en-US" sz="3200" b="1" dirty="0">
              <a:latin typeface="Bamini" pitchFamily="2" charset="0"/>
            </a:endParaRPr>
          </a:p>
          <a:p>
            <a:pPr marL="0" lv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aakugiravar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algn="r">
              <a:buFontTx/>
              <a:buChar char="-"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r">
              <a:buFontTx/>
              <a:buChar char="-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vanthaen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ek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mf;fpdp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mtH</a:t>
            </a: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mtH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gl;rpf;Fk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mf;fpdp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mtH</a:t>
            </a:r>
            <a:endParaRPr lang="en-US" sz="3200" b="1" dirty="0" smtClean="0">
              <a:latin typeface="Bamini" pitchFamily="2" charset="0"/>
            </a:endParaRPr>
          </a:p>
          <a:p>
            <a:pPr marL="0" lvl="0" indent="0" algn="r">
              <a:buNone/>
            </a:pPr>
            <a:r>
              <a:rPr lang="en-US" sz="3200" b="1" dirty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mf;fpdp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mf;fpdp</a:t>
            </a:r>
            <a:endParaRPr lang="en-US" sz="3200" b="1" dirty="0">
              <a:latin typeface="Bamini" pitchFamily="2" charset="0"/>
            </a:endParaRPr>
          </a:p>
          <a:p>
            <a:pPr lvl="0" algn="r">
              <a:buFontTx/>
              <a:buChar char="-"/>
            </a:pPr>
            <a:r>
              <a:rPr lang="en-US" sz="3200" b="1" dirty="0">
                <a:latin typeface="Bamini" pitchFamily="2" charset="0"/>
              </a:rPr>
              <a:t>X </a:t>
            </a:r>
            <a:r>
              <a:rPr lang="en-US" sz="3200" b="1" dirty="0" err="1">
                <a:latin typeface="Bamini" pitchFamily="2" charset="0"/>
              </a:rPr>
              <a:t>mf;fpdpia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te;Njd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lvl="0" algn="r">
              <a:buFontTx/>
              <a:buChar char="-"/>
            </a:pPr>
            <a:endParaRPr lang="en-US" sz="3200" b="1" dirty="0">
              <a:latin typeface="Bamini" pitchFamily="2" charset="0"/>
            </a:endParaRPr>
          </a:p>
          <a:p>
            <a:pPr marL="0" lv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Nam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patchikum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r">
              <a:buFontTx/>
              <a:buChar char="-"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r">
              <a:buFontTx/>
              <a:buChar char="-"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vanthaen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mf;fpdp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mf;fpdp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Nky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wq;fl;Lk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mf;fpdp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mf;fpdp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Rj;jkhf;fl;Lk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marL="0" indent="0">
              <a:buNone/>
            </a:pPr>
            <a:endParaRPr lang="en-US" sz="3200" smtClean="0"/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irangatum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suthamakathum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6398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</TotalTime>
  <Words>174</Words>
  <Application>Microsoft Office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30</cp:revision>
  <dcterms:created xsi:type="dcterms:W3CDTF">2014-06-05T17:21:26Z</dcterms:created>
  <dcterms:modified xsi:type="dcterms:W3CDTF">2017-07-17T17:20:38Z</dcterms:modified>
</cp:coreProperties>
</file>