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ஓ! தேவனுக்கு மகிமை!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தூக்கியெடுத்தார்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தூக்கியெடுத்தார் இயேசு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 கரத்தை நீட்டி இரட்சித்தாரே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ஓ! தேவனுக்கு மகிமை!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Oh! Glory to God He has lifted me up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has lifted me up I know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stretched out His hand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lifted me up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that's why I love Him so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இயேசுவை நேசிக்கிறேன்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மேன்மேலும் நேசிக்கிறேன்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அக்கரையில் நான் நின்று அவரை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வாழ்த்துவேன்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love Him more and more (2)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when I stand upon the other shore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praise Him more and more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99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621</cp:revision>
  <dcterms:created xsi:type="dcterms:W3CDTF">2023-03-13T17:37:04Z</dcterms:created>
  <dcterms:modified xsi:type="dcterms:W3CDTF">2024-04-06T11:00:49Z</dcterms:modified>
</cp:coreProperties>
</file>