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ஓ எந்தன் உள்ளம் நீர் வந்ததால்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வாழ்க்கையில்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நிறைந்திருப்பதால்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Vandhadhal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Vaazhkkayil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Niraindhiruppadhal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 துதிப்பேன்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இன்றும் என்றும் உம்மை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போற்றி பாடித் துதிப்பேன்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Thuthippaen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கண்மணி போல காத்துக் கொள்வதால்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கரங்களில் என்னை சுமந்து செல்வதால்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Kaathukkolvadhal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Selvadhal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9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பெயர் சொல்லி என்னை அழைத்திருப்பதால்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கரங்களில் என்னை வரைந்திருப்பதால்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Azhaithiruppadhal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Varaindhiruppadhaal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6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ஆவியில்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நிறைத்திருப்பதால்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ஆச்சரியமாக நடத்திச் செல்வதால்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Niraithiruppadhal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Aachariyamaaga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Selvadhaal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028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100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628</cp:revision>
  <dcterms:created xsi:type="dcterms:W3CDTF">2023-03-13T17:37:04Z</dcterms:created>
  <dcterms:modified xsi:type="dcterms:W3CDTF">2024-04-06T11:09:42Z</dcterms:modified>
</cp:coreProperties>
</file>