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ஓடு ஓடு ஓடு ஓடு ஓடிக்கொண்டிரு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இலக்கை நோக்கி வேகமாய் ஓடிக்கொண்டிரு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வெற்றி வேந்தன் இயேசுவை நோக்கிக் கொண்டிரு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ஓடு ஓடு ஓடு ஓடு ஓடிக்கொண்டிரு (2)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ஓடுவேன் . இயேசுவுக்காய் வேகமாய் ஓடிடுவேன்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51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தேடு தேடு தேடு தேடு தேடிக்கொண்டிரு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கிருபையின் வார்த்தையை தேடிக்கொண்டிரு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பாடு பாடு பாடு பாடு பாடிக்கொண்டிரு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இரட்சகரின் புகழை பாடிக்கொண்டிரு (2)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ஓடுவேன் . இயேசுவுக்காய் வேகமாய் ஓடிடுவேன்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நாடு நாடு நாடு நாடு பாதத்தை நாடு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சுவிஷேசம் அறிவிக்க சந்தர்ப்பம் நாடு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ஓடு ஓடு ஓடு ஓடு எல்வைக்கு ஓடு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அறுவடை சேர்த்திட தாகமாய் ஓடு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ஓடுவேன் . இயேசுவுக்காய் வேகமாய் ஓடிடுவேன்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பணத்துக்காக ஓடாமல்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புகழுக்காக ஓடாமல்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பெயருக்காக ஓடாமல்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இயேசுவுக்காக ஓடுவேன்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ஓடுவேன் . இயேசுவுக்காய் வேகமாய் ஓடிடுவேன்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15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665</TotalTime>
  <Words>115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473</cp:revision>
  <dcterms:created xsi:type="dcterms:W3CDTF">2023-03-13T17:37:04Z</dcterms:created>
  <dcterms:modified xsi:type="dcterms:W3CDTF">2024-03-08T09:10:08Z</dcterms:modified>
</cp:coreProperties>
</file>