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ஊற்றும் ஊற்றும் ஊற்றுமே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உன்னதத்தின் ஆவியை ஊற்றுமே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நிரப்பும் நிரப்பும் நிரப்புமே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பாத்திரம் வழிந்திட நிரப்புமே – 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Ootrrum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Ootrrum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Ootrrumae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Unnadhathin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Ootrrumae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Nirappum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Nirappum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Nirappumae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Paathiram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Vazhindhida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Nirappumae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பெந்தேகொஸ்தே அனுபவம் வேண்டுமே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ஒருமனதோடு துதிக்கிறோம்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அந்தகார வல்லமைகள் அகன்றிட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அக்கினியின் நாவுகள் ஊற்றுமே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பாதாள சங்கிலிகள் அறுந்திட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பரிசுத்த ஆவியை ஊற்றுமே – ஊற்றும்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Penthekosthae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Anubavam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Vendumae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Orumanathodu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Thuthikkirom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Anthakaara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Vallamaigal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Agandrida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Akkiniyin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Naavugal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Ootrumae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Baathala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Sangiligal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Arunthida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Ootrumae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Ootrum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வானத்தை திறந்து ஊற்றுமே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வரங்களாலே நிரப்புமே - 2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அந்நிய பாஷைகள் பேசிட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ஆவியில் அனல் கொண்டு எழும்பிட - 2 – ஊற்றும்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Vaanathai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Thirandhu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Ootrrumae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Varangalalae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Nirappumae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Anniya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Bashaigal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Pesida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Anal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Kondu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Ezhumbida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Ootrum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960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அக்கினி அபிஷேகம் வேண்டுமே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அற்புதம் திரளாய் நடந்திட - 2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உலர்ந்த எலும்புகள் உயிர்த்திட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உலகமே உம்மை உயிர்த்திட-2-ஊற்றும்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Akkini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Abishegam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Vendumae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Arpudham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Thiralai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Nadandhida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Ularndha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Elumbugal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Uyirthida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Ulagamae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Uyarthida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Ootrum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7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புயல் காற்றாய் என்னில் நீர் வாருமே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பெரும் மழையை என்னில் நீர் தாருமே - 2 – ஊற்றும்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Puyalkaatrai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Vaarumae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Mazhaiyai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Ennul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Thaarumae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Ootrum</a:t>
            </a:r>
            <a:br>
              <a:rPr lang="ta-IN" sz="2800" dirty="0"/>
            </a:b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02562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708</TotalTime>
  <Words>194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629</cp:revision>
  <dcterms:created xsi:type="dcterms:W3CDTF">2023-03-13T17:37:04Z</dcterms:created>
  <dcterms:modified xsi:type="dcterms:W3CDTF">2024-04-06T11:49:00Z</dcterms:modified>
</cp:coreProperties>
</file>