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ஒப்புக்கொடுத்தீர்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எனக்காக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உலகின் இரட்சகரே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 பலியாக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Oppukkoduththeer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iratchakarae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paliyaaka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எங்களை வாழவைக்க சிலுவையில் தொங்கினீர்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நோக்கிப் பார்த்ததினால்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பிழைத்துக் கொண்டோம் ஐயா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vaalavaikka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paarththathinaal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Pilaiththuk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konntoom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நித்திய ஜீவன் பெற நீதிமானாய் மாற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ஜீவன்தரும் கனியாய் சிலுவையில் தொங்கினீர்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thongineer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6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சுத்திகரித்தீரே சொந்த ஜனமாக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உள்ளத்தில் வந்தீர் ஐயா உமக்காய் வாழ்ந்திட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Suththikariththeerae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janamaaka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vaalnthida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பாவத்திற்கு மரித்து நீதிக்குப் பிழைத்திட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திரு உடலிலே என் பாவம் சுமந்தீர்ஐயா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Paavaththirku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neethikkup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pilaiththida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sumantheeraiyaa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என்னையே தருகிறேன் ஜீவ பலியாக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உகந்த காணிக்கையாய் உடலைத் தருகிறேன்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paliyaaka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Ukantha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kaannikkaiyaay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tharukiraen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984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141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634</cp:revision>
  <dcterms:created xsi:type="dcterms:W3CDTF">2023-03-13T17:37:04Z</dcterms:created>
  <dcterms:modified xsi:type="dcterms:W3CDTF">2024-04-06T11:53:57Z</dcterms:modified>
</cp:coreProperties>
</file>