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514350" indent="-514350" algn="ctr">
              <a:buAutoNum type="arabicPeriod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ஒரே ஒரு வாழ்க்கை என்றாலும்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அதை உம்மிடம்தருவேன்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நடக்கும் நிகழ்வுகள் எல்லாம்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உம்மிடம் படைப்பேன்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சூழ்நிலை எதிராய் நின்றாலும்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ராஜா நீர் ஜெயிப்பீர்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காலம் தாமதித்தாலும்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தரிசனம் ஜெயிக்கும்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Orey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Vazhkai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Ummidam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Tharuven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Nigalvugal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Ummidam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Padaipaen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Soolneelai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Nendralum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 Raaja Neer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Jeiyepeer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Thamathithaalum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Tharisanam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Jeiyukkum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கைகளை உயர்த்தி கம்பீரத்தோடே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சூழ்நிலைகள் மத்தியிலும் ஆராதிப்பேன் -2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ஆராதனை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ஆண்டவர் இயேசுவுக்கே 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Ghembeerathodae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SoolNeelaigal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Mathiyulum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Aradhipaen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Araadhanai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Araadhanai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Yesuvukae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எதிரான ஆயுதம் யாவும்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வாய்க்காதே போகும்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செங்கடல் முன்பே நின்றாலும்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 பெலத்தினால் கடப்போம்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நீதிமான் ஏழுதரம் விழுந்தாலும்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மீண்டும் அவன் ஜெயிப்பான்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எங்கள் நம்பிக்கை எங்கள் மேல் இல்லை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அது உம்மில் அல்லவா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– கைகளை உயர்த்தி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Ethirana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Aayutham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Yavum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Vaaikaathey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Pogum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SenKadal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Munbe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Nindralum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Balatheenaal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Kadapom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Neethimaan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Ezhutharam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Vilunthalum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Meendum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Avan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Jeiyupaan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Nambikkai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Mel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Ellai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Ummil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Allavaa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Kaigalai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ஓராயிரம்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இன்பமோ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ஆராயிரம் துன்பமோ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ஆராதிப்பேன் என் இயேசுவையே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வாழ்வின் அச்சாரம் இயேசுவையே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– ஆராதனை ஆராதனை (4)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Oor-aayiram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Enbamo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Oraayiram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Thunbamo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Aradhipaen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Atchaaram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Araadhanai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Araadhanai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715</TotalTime>
  <Words>223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661</cp:revision>
  <dcterms:created xsi:type="dcterms:W3CDTF">2023-03-13T17:37:04Z</dcterms:created>
  <dcterms:modified xsi:type="dcterms:W3CDTF">2025-05-03T04:20:04Z</dcterms:modified>
</cp:coreProperties>
</file>