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மகிமையின் மேகம்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இடத்தை மூடுதே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மகிமையின் மேகம்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ஜனத்தை மூடுதே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muduthe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megam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janathai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muduthe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விலகாத மேகம் நீர்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முன்செல்லும் மேகம் நீர்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Vizhagathe megam neer</a:t>
            </a:r>
            <a:br>
              <a:rPr lang="de-DE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 sellum megam neer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அன்பின் ஆவியானவரே - வல்ல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தெளிவின் ஆவியானவரே - மகிமையின்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அன்பின் ஆவியானவரே - வல்ல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ஆவியானவரே தெளிவின் ஆவியானவரே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Valla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Magimayin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பேச்சில என் மூச்சில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சொல்லில என் செயலில கலந்திருக்கீங்க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நினைவில என் நடத்தையில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உணர்வில என் உயிரில கலந்திருக்கீங்க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peechila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moochila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sollila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kalanthirukinga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ninaivila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nadathayila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unarvila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uyirila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kalanthirukinga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அன்பின் ஆவியானவரே விலையேற பெற்றவரே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எனை ஆளும் பரிசுத்தரே நன்றி ஐயா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br>
              <a:rPr lang="ta-IN" sz="2800" dirty="0">
                <a:latin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aaviyaanavarae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vilayerae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pettravarae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aazhum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Iyya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706</TotalTime>
  <Words>153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622</cp:revision>
  <dcterms:created xsi:type="dcterms:W3CDTF">2023-03-13T17:37:04Z</dcterms:created>
  <dcterms:modified xsi:type="dcterms:W3CDTF">2024-04-06T12:02:48Z</dcterms:modified>
</cp:coreProperties>
</file>