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எனை மறவா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தெய்வம்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நன்றியோடு உம்மை துதிக்கிறேன்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thuthigiren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இயேசுவே (2)</a:t>
            </a:r>
            <a:br>
              <a:rPr lang="ta-IN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வருடங்கள் காலங்களாய்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வழுவாமல் காத்தீரையே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வலக்கரத்தில் என்னை தாங்கினீர்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சிரகாலே மூடி காத்திட்டீர்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-நன்றி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-ஒரு நாளும் எனை மறவா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Vaarudhangal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Kaazhangalai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Vaazhuvaamal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vazhakarathizh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வாக்குத்தத்தம் தந்தவரே உந்தன்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வாக்கில் உண்மை உள்ளவரே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யார் மறந்தாலும் நான் மறவனே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வாக்கெனக்கு அளித்தவரே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-நன்றி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-ஒரு நாளும் எனை மறவா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vaakenuku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எதிர்காலம் உம் கையிலே எந்தன்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பயம் யாவும் நீங்கியதே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பக்கத்தில் நான் பயப்படேனே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துணையாக இருக்கின்றீர்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-நன்றி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-ஒரு நாளும் எனை மறவா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Ethikazham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kaiyilae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Payam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neengiyathae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pakkathizh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payapadaenae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thunaiyaaga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irukinreer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Naandri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Yesuvae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marava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212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621</cp:revision>
  <dcterms:created xsi:type="dcterms:W3CDTF">2023-03-13T17:37:04Z</dcterms:created>
  <dcterms:modified xsi:type="dcterms:W3CDTF">2024-04-06T12:11:04Z</dcterms:modified>
</cp:coreProperties>
</file>