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ஒரு ரோஜா மலர்ந்தது போலே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 ராஜா பிறந்தனரே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ஒரு ரோஜா மலர்ந்தது போலே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 ராஜா பிறந்தனரே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roja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malarnthathu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pole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raja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piranthanare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roja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malarnthathu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pole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raja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piranthanare</a:t>
            </a:r>
            <a:endParaRPr lang="en-IN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போற்றுவோம் போற்றுவோம் இயேசு பாலனை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வாழ்த்துவோம் வாழ்த்துவோம் கண்ணி மைந்தனை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போற்றுவோம் போற்றுவோம் இயேசு பாலனை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வாழ்த்துவோம் வாழ்த்துவோம் கண்ணி மைந்தனை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Potruvom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potruvom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pazhanai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Vazhthuvom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vazhthuvom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kanni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mainthanai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Potruvom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potruvom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pazhanai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Vazhthuvom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vazhthuvom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kanni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mainthanai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கோடி கோடியாய் மலர்ந்திடும் ரோஜா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வாடி வாடியே உதிர்ந்து விடும்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கோடி கோடியாய்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Kodi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kodiyai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mazharnthidum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roja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Vadi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vadiye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uthirnthu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vidum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Kodi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kodiyai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வாடாத மலராம் என் இயேசு ராஜா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பாடாத பாடல் முழங்கிட பிறந்தார்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ஒரு ரோஜா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Vadatha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mazharam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raja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Padatha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muzhangida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piranthar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roja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0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பாடி பாடியே தூதரும் மகிழ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ஓடி ஓடியே அறிந்தும் செல்ல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காணாத கண்கள் துன்பத்தில் ஏங்க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காண்பாயே நீயும் பாவங்கள் நீங்க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ஒரு ரோஜா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போற்றுவோம் போற்றுவோம்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Padi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padiye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thootharum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makizha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Oodi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oodiye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aarinthum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sezha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Kaanatha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kanngal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thunpathil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yenga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Kaanpaye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neeyum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paavangal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neenga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roja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Potruvom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potruvom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63585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708</TotalTime>
  <Words>186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624</cp:revision>
  <dcterms:created xsi:type="dcterms:W3CDTF">2023-03-13T17:37:04Z</dcterms:created>
  <dcterms:modified xsi:type="dcterms:W3CDTF">2024-04-06T12:57:37Z</dcterms:modified>
</cp:coreProperties>
</file>