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தாய் தேற்றுவதுப்போல்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நேசர் தேற்றுவார்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– 4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மார்போடு அணைப்பாரே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மனக்கவலை தீர்ப்பாரே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கரம்பிடித்து நடத்துவார்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கன்மலைமேல் நிறுத்துவார்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40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எனக்காக மரித்தாரே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பாவம் சுமந்தாரே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ஒரு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போதும் கைவிடார்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நாளும் விலகிடார்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952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706</TotalTime>
  <Words>34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626</cp:revision>
  <dcterms:created xsi:type="dcterms:W3CDTF">2023-03-13T17:37:04Z</dcterms:created>
  <dcterms:modified xsi:type="dcterms:W3CDTF">2024-04-06T12:05:23Z</dcterms:modified>
</cp:coreProperties>
</file>