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தாய் தேற்றுவதுப்போல்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நேசர் தேற்றுவார்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– 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 thaai thethruvathu poel</a:t>
            </a:r>
            <a:b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nesar thethruvaar</a:t>
            </a:r>
            <a:b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- 4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மார்போடு அணைப்பாரே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மனக்கவலை தீர்ப்பாரே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Maarpodu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anaipaarae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theerpaarae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கரம்பிடித்து நடத்துவார்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கன்மலைமேல் நிறுத்துவார்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0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மரித்தாரே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சுமந்தாரே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Enakaaga marithaarae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paavama sumanthaarae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போதும் கைவிடார்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விலகிடார்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vilagidaar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95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70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631</cp:revision>
  <dcterms:created xsi:type="dcterms:W3CDTF">2023-03-13T17:37:04Z</dcterms:created>
  <dcterms:modified xsi:type="dcterms:W3CDTF">2025-05-10T18:16:03Z</dcterms:modified>
</cp:coreProperties>
</file>