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ஒருவராய் பெரிய அதிசயம்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செய்பவர் நீர் தானே இயேசையா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iyaesaiyaa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நாளில் செய்யுமே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இறங்கி வந்து செய்யுமே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அற்புதம் நாங்கள்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காணச்செய்யுமே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Kaanachcheyyumae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அல்லேலூயா..அல்லேலூயா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தழும்புகளால் சுகமாக்குவேன்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என்றவர் நீர் தானே இயேசையா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Thalumpukalaal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sukamaakkuvaen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iyaesaiyaa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63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622</cp:revision>
  <dcterms:created xsi:type="dcterms:W3CDTF">2023-03-13T17:37:04Z</dcterms:created>
  <dcterms:modified xsi:type="dcterms:W3CDTF">2024-04-06T13:06:32Z</dcterms:modified>
</cp:coreProperties>
</file>