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89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9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8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4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81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5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0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3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topiaf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fu;j;jUf;Ff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nfhLj;JtpL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mtiuNa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ek;gpapU</a:t>
            </a:r>
            <a:r>
              <a:rPr lang="en-US" sz="3200" b="1" dirty="0">
                <a:latin typeface="Bamini" pitchFamily="2" charset="0"/>
              </a:rPr>
              <a:t> - cd;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fhupaj;ij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tha;f;fr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nra;thu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cd; </a:t>
            </a:r>
            <a:r>
              <a:rPr lang="en-US" sz="3200" b="1" dirty="0" err="1">
                <a:latin typeface="Bamini" pitchFamily="2" charset="0"/>
              </a:rPr>
              <a:t>rhu;gpy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nrayhw;Wthu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Valiyaik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karththarukkuk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koduththuvidu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avaraiyae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nampiyiru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– un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kaariyaththai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vaaykkach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seyvaar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saarpil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seyalaattuvaar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fhj;jpU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nghWj;jpU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fu;j;jiuNa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ek;gpapU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fhupaj;ijNa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tha;f;fr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nra;thu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cd; </a:t>
            </a:r>
            <a:r>
              <a:rPr lang="en-US" sz="3200" b="1" dirty="0" err="1">
                <a:latin typeface="Bamini" pitchFamily="2" charset="0"/>
              </a:rPr>
              <a:t>rhu;gpy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nrayhw;Wthu</a:t>
            </a:r>
            <a:r>
              <a:rPr lang="en-US" sz="3200" b="1" dirty="0">
                <a:latin typeface="Bamini" pitchFamily="2" charset="0"/>
              </a:rPr>
              <a:t>; - </a:t>
            </a:r>
            <a:r>
              <a:rPr lang="en-US" sz="3200" b="1" dirty="0" err="1" smtClean="0">
                <a:latin typeface="Bamini" pitchFamily="2" charset="0"/>
              </a:rPr>
              <a:t>topia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kaaththiru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poruththiru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karththaraiyae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nampiyiru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kaariyaththaiyae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vaaykkach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seyvaar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saarpil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seyalaattuvaar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valiyai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2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jPatd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Fwpj;J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gjwhNj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Gy;iyg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cyu;e;J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G+itg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cjpu;e;J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y;yhky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Ngha;tpLk</a:t>
            </a:r>
            <a:r>
              <a:rPr lang="en-US" sz="3200" b="1" dirty="0">
                <a:latin typeface="Bamini" pitchFamily="2" charset="0"/>
              </a:rPr>
              <a:t>; -</a:t>
            </a:r>
            <a:r>
              <a:rPr lang="en-US" sz="3200" b="1" dirty="0" err="1">
                <a:latin typeface="Bamini" pitchFamily="2" charset="0"/>
              </a:rPr>
              <a:t>fhj;jpU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Theeyavan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seyal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kuriththu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patharaathae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pullaip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pol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ularnthu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poovaip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pol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uthirnthu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illaamal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poyvidum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kaaththiru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0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kfpo;e;J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fsp$U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njhlu;e;J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JjpghL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cd; ,</a:t>
            </a:r>
            <a:r>
              <a:rPr lang="en-US" sz="3200" b="1" dirty="0" err="1">
                <a:latin typeface="Bamini" pitchFamily="2" charset="0"/>
              </a:rPr>
              <a:t>jaj;jpd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thQ;ir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tpUg;gq;fs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tpiutpy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epiwNtw;Wthu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Makilnthu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kalikooru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thodarnthu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thuthipaadu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ithayaththin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vaanjai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viruppangal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viraivil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niraivaettuvaar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6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ePjpkhd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midtUf;Fk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ntw;wp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cz;L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tpiutpy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Jizepd;W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fu;j;jNuh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elj;jpr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nry;thu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Jupjkha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jUthu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Neethimaan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anaivarukkum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vetti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viraivil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thunnainintu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karththaro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nadaththich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selvaar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thurithamaay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tharuvaar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2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cdJ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Neu;iknay;yhk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mjpfhiy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ntspr;rkhFk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ez;gfy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NghyhFk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cd; </a:t>
            </a:r>
            <a:r>
              <a:rPr lang="en-US" sz="3200" b="1" dirty="0" err="1">
                <a:latin typeface="Bamini" pitchFamily="2" charset="0"/>
              </a:rPr>
              <a:t>ePjp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epahak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ez;gh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fyq;fhNj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Unathu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naermaiyellaam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athikaalai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velichchamaakum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nannpakal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polaakum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niyaayam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nannpaa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kalangaathae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0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smtClean="0">
              <a:latin typeface="Bamini" pitchFamily="2" charset="0"/>
            </a:endParaRPr>
          </a:p>
          <a:p>
            <a:pPr algn="ctr"/>
            <a:r>
              <a:rPr lang="en-US" sz="3200" b="1" smtClean="0">
                <a:latin typeface="Bamini" pitchFamily="2" charset="0"/>
              </a:rPr>
              <a:t>Nfhgj;ij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tpl;LtpL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rpdk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nfhs;shNj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nghwhik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Vupr;ry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xUNghJk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Ntz;lhk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jPikf;F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topelj;Jk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Kopaththai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vittuvidu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nee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kollaathae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poraamai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aerichchal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orupothum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vaenndaam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theemaikku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valinadaththum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710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</TotalTime>
  <Words>23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44</cp:revision>
  <dcterms:created xsi:type="dcterms:W3CDTF">2014-06-05T16:47:32Z</dcterms:created>
  <dcterms:modified xsi:type="dcterms:W3CDTF">2018-08-20T16:56:07Z</dcterms:modified>
</cp:coreProperties>
</file>