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உன்னதத்தின் ஆவியே உயிர்பிக்கும்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வல்லமையாக என்னில் இறங்கிடுமே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உன்னதத்தின் ஆவியே (2)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எலியாவின் அபிஷேகம்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இரட்டிப்பாய் தந்திடுமே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ஆவியின் வரங்களினால்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என்னையும் நிரப்பிடுமே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உன்னதத்தின் ஆவியே (2)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அக்கினியின் அபிஷேகம்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என்மேல் இரங்கட்டுமே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தேசத்தின் ஜனங்கள்மேல்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பற்றி எரியட்டுமே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உன்னதத்தின் ஆவியே (2)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777</TotalTime>
  <Words>91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843</cp:revision>
  <dcterms:created xsi:type="dcterms:W3CDTF">2023-03-13T17:37:04Z</dcterms:created>
  <dcterms:modified xsi:type="dcterms:W3CDTF">2024-05-11T12:35:31Z</dcterms:modified>
</cp:coreProperties>
</file>