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ஆவியை நீர்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விடுதலை நீர் தாரும்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ஆவியை நீர்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ஊற்றிட வேண்டுமே என்னை நிரப்பிட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தந்திட வேண்டுமே உம் அக்கினி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வானம் திறந்து நீர்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வல்லமையை நீர்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தேசத்தை நீர் மாற்றும் ஊற்றுமே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thesathathai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உந்தன் அக்கினியை நீர்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அக்கினி பிளம்பாய் மாற்றும்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அக்கினியை நீர் ஊற்றும் ஊற்றுமே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pilambaai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782</TotalTime>
  <Words>117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862</cp:revision>
  <dcterms:created xsi:type="dcterms:W3CDTF">2023-03-13T17:37:04Z</dcterms:created>
  <dcterms:modified xsi:type="dcterms:W3CDTF">2024-05-11T13:05:36Z</dcterms:modified>
</cp:coreProperties>
</file>