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கிருபையினாலே உயிர் வாழ்கிறேன்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இரக்கத்தாலே நிலை நிற்கிறேன்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நன்மைகள் எதிர்பாராமல் உதவிட்ட என் நேசரே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கோடி நன்றியய்யா கோடி நன்றியய்யா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செய்திட்ட நன்மைகளுக்காய்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 நின்று கண்ணீர் விட்டு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கதறி நான் அழுகையில்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கூக்குரல் கேட்டு எனக்கு பதில் தந்தீரே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பலனற்று இருந்த என்னை பலவானாய் மாற்றியே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மகிழ்வித்து நடத்தினீரே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கோடி நன்றியய்யா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vaalgiren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irakathaalae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ethiparamal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nanmaigalukaai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alugaiyil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Kookural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Balanathru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balavaanai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Magilvithu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nandriyaiyaa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யாருமின்றி தனிமையில் நான் தவித்திட்ட நேரத்தில்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தாங்கி என்னை தப்புவித்து நடத்தினீரே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உதவுவார் யாருமின்றி ஒதுக்கப்பட்டு இருந்த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உன்னதத்தில் நிறுத்தினீரே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கோடி நன்றியய்யா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thavithitha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thapuvithu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othukapathu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niruthuneerae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nandriyaiyaa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783</TotalTime>
  <Words>174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869</cp:revision>
  <dcterms:created xsi:type="dcterms:W3CDTF">2023-03-13T17:37:04Z</dcterms:created>
  <dcterms:modified xsi:type="dcterms:W3CDTF">2024-05-11T13:13:05Z</dcterms:modified>
</cp:coreProperties>
</file>