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25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2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0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28925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03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186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35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04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53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1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2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2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328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4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57491-7311-4427-8919-4A53638A0249}" type="datetimeFigureOut">
              <a:rPr lang="en-US" smtClean="0"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25FAA-284D-4E97-87C3-A2D35F863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61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486400"/>
          </a:xfrm>
        </p:spPr>
        <p:txBody>
          <a:bodyPr>
            <a:normAutofit/>
          </a:bodyPr>
          <a:lstStyle/>
          <a:p>
            <a:pPr algn="ctr"/>
            <a:endParaRPr lang="en-US" sz="26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26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26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26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1. </a:t>
            </a:r>
            <a:r>
              <a:rPr lang="en-US" sz="2600" b="1" dirty="0" err="1" smtClean="0">
                <a:solidFill>
                  <a:schemeClr val="tx1"/>
                </a:solidFill>
                <a:latin typeface="Bamini" pitchFamily="2" charset="0"/>
              </a:rPr>
              <a:t>ce;jd</a:t>
            </a:r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600" b="1" dirty="0" err="1" smtClean="0">
                <a:solidFill>
                  <a:schemeClr val="tx1"/>
                </a:solidFill>
                <a:latin typeface="Bamini" pitchFamily="2" charset="0"/>
              </a:rPr>
              <a:t>kfh</a:t>
            </a:r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Bamini" pitchFamily="2" charset="0"/>
              </a:rPr>
              <a:t>gupRj;j</a:t>
            </a:r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 ];</a:t>
            </a:r>
            <a:r>
              <a:rPr lang="en-US" sz="2600" b="1" dirty="0" err="1" smtClean="0">
                <a:solidFill>
                  <a:schemeClr val="tx1"/>
                </a:solidFill>
                <a:latin typeface="Bamini" pitchFamily="2" charset="0"/>
              </a:rPr>
              <a:t>jyj;jpy</a:t>
            </a:r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600" b="1" dirty="0" err="1" smtClean="0">
                <a:solidFill>
                  <a:schemeClr val="tx1"/>
                </a:solidFill>
                <a:latin typeface="Bamini" pitchFamily="2" charset="0"/>
              </a:rPr>
              <a:t>ehd</a:t>
            </a:r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600" b="1" dirty="0" err="1" smtClean="0">
                <a:solidFill>
                  <a:schemeClr val="tx1"/>
                </a:solidFill>
                <a:latin typeface="Bamini" pitchFamily="2" charset="0"/>
              </a:rPr>
              <a:t>ck;ik</a:t>
            </a:r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Bamini" pitchFamily="2" charset="0"/>
              </a:rPr>
              <a:t>ghHf;fZk</a:t>
            </a:r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2600" b="1" dirty="0" err="1" smtClean="0">
                <a:solidFill>
                  <a:schemeClr val="tx1"/>
                </a:solidFill>
                <a:latin typeface="Bamini" pitchFamily="2" charset="0"/>
              </a:rPr>
              <a:t>ce;jd</a:t>
            </a:r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600" b="1" dirty="0" err="1" smtClean="0">
                <a:solidFill>
                  <a:schemeClr val="tx1"/>
                </a:solidFill>
                <a:latin typeface="Bamini" pitchFamily="2" charset="0"/>
              </a:rPr>
              <a:t>Kfj;ij</a:t>
            </a:r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Bamini" pitchFamily="2" charset="0"/>
              </a:rPr>
              <a:t>ghHj;J</a:t>
            </a:r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Bamini" pitchFamily="2" charset="0"/>
              </a:rPr>
              <a:t>ehd</a:t>
            </a:r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2600" b="1" dirty="0" err="1" smtClean="0">
                <a:solidFill>
                  <a:schemeClr val="tx1"/>
                </a:solidFill>
                <a:latin typeface="Bamini" pitchFamily="2" charset="0"/>
              </a:rPr>
              <a:t>ck;ik</a:t>
            </a:r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2600" b="1" dirty="0" err="1" smtClean="0">
                <a:solidFill>
                  <a:schemeClr val="tx1"/>
                </a:solidFill>
                <a:latin typeface="Bamini" pitchFamily="2" charset="0"/>
              </a:rPr>
              <a:t>urpf;fZk</a:t>
            </a:r>
            <a:r>
              <a:rPr lang="en-US" sz="26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endParaRPr lang="en-US" sz="26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6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600" b="1" dirty="0" smtClean="0">
                <a:latin typeface="Bamini" pitchFamily="2" charset="0"/>
              </a:rPr>
              <a:t>2. </a:t>
            </a:r>
            <a:r>
              <a:rPr lang="en-US" sz="2600" b="1" dirty="0" err="1" smtClean="0">
                <a:latin typeface="Bamini" pitchFamily="2" charset="0"/>
              </a:rPr>
              <a:t>ghtpiag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Nghy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rJuj;jpy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epd;D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ghHj;jpl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tpUk;gtpy;iy</a:t>
            </a:r>
            <a:r>
              <a:rPr lang="en-US" sz="2600" b="1" dirty="0" smtClean="0">
                <a:latin typeface="Bamini" pitchFamily="2" charset="0"/>
              </a:rPr>
              <a:t/>
            </a:r>
            <a:br>
              <a:rPr lang="en-US" sz="2600" b="1" dirty="0" smtClean="0">
                <a:latin typeface="Bamini" pitchFamily="2" charset="0"/>
              </a:rPr>
            </a:br>
            <a:r>
              <a:rPr lang="en-US" sz="2600" b="1" dirty="0" err="1" smtClean="0">
                <a:latin typeface="Bamini" pitchFamily="2" charset="0"/>
              </a:rPr>
              <a:t>gps;isiag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Nghy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ck;kplk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te;J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Ngrpl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tpUk;GfpNwd</a:t>
            </a:r>
            <a:r>
              <a:rPr lang="en-US" sz="2600" b="1" dirty="0" smtClean="0">
                <a:latin typeface="Bamini" pitchFamily="2" charset="0"/>
              </a:rPr>
              <a:t>; </a:t>
            </a:r>
            <a:endParaRPr lang="en-US" sz="26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600" b="1" dirty="0" smtClean="0">
                <a:latin typeface="Bamini" pitchFamily="2" charset="0"/>
              </a:rPr>
              <a:t>3. </a:t>
            </a:r>
            <a:r>
              <a:rPr lang="en-US" sz="2600" b="1" dirty="0" err="1" smtClean="0">
                <a:latin typeface="Bamini" pitchFamily="2" charset="0"/>
              </a:rPr>
              <a:t>kfdha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te;J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kbapy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jtpo;e;J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Nerk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kfpo;e;jpLNtd</a:t>
            </a:r>
            <a:r>
              <a:rPr lang="en-US" sz="2600" b="1" dirty="0" smtClean="0">
                <a:latin typeface="Bamini" pitchFamily="2" charset="0"/>
              </a:rPr>
              <a:t>;</a:t>
            </a:r>
            <a:br>
              <a:rPr lang="en-US" sz="2600" b="1" dirty="0" smtClean="0">
                <a:latin typeface="Bamini" pitchFamily="2" charset="0"/>
              </a:rPr>
            </a:br>
            <a:r>
              <a:rPr lang="en-US" sz="2600" b="1" dirty="0" err="1" smtClean="0">
                <a:latin typeface="Bamini" pitchFamily="2" charset="0"/>
              </a:rPr>
              <a:t>Kj;jj;ijj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je;J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ghrj;ijf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fhl;b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gutrkhapLNtd</a:t>
            </a:r>
            <a:r>
              <a:rPr lang="en-US" sz="2600" b="1" dirty="0" smtClean="0">
                <a:latin typeface="Bamini" pitchFamily="2" charset="0"/>
              </a:rPr>
              <a:t>; </a:t>
            </a:r>
            <a:endParaRPr lang="en-US" sz="26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2600" b="1" dirty="0" smtClean="0">
                <a:latin typeface="Bamini" pitchFamily="2" charset="0"/>
              </a:rPr>
              <a:t>4. </a:t>
            </a:r>
            <a:r>
              <a:rPr lang="en-US" sz="2600" b="1" dirty="0" err="1" smtClean="0">
                <a:latin typeface="Bamini" pitchFamily="2" charset="0"/>
              </a:rPr>
              <a:t>thupdhy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mbgl;l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Ks;Kb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Rke;j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md;ig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vz;ZfpNwd</a:t>
            </a:r>
            <a:r>
              <a:rPr lang="en-US" sz="2600" b="1" dirty="0" smtClean="0">
                <a:latin typeface="Bamini" pitchFamily="2" charset="0"/>
              </a:rPr>
              <a:t>;</a:t>
            </a:r>
            <a:br>
              <a:rPr lang="en-US" sz="2600" b="1" dirty="0" smtClean="0">
                <a:latin typeface="Bamini" pitchFamily="2" charset="0"/>
              </a:rPr>
            </a:br>
            <a:r>
              <a:rPr lang="en-US" sz="2600" b="1" dirty="0" err="1" smtClean="0">
                <a:latin typeface="Bamini" pitchFamily="2" charset="0"/>
              </a:rPr>
              <a:t>JNuhfpaha</a:t>
            </a:r>
            <a:r>
              <a:rPr lang="en-US" sz="2600" b="1" dirty="0" smtClean="0">
                <a:latin typeface="Bamini" pitchFamily="2" charset="0"/>
              </a:rPr>
              <a:t>; ,</a:t>
            </a:r>
            <a:r>
              <a:rPr lang="en-US" sz="2600" b="1" dirty="0" err="1" smtClean="0">
                <a:latin typeface="Bamini" pitchFamily="2" charset="0"/>
              </a:rPr>
              <a:t>Ue;j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vd;idAk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Nerpj;j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md;igg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ghLfpNwd</a:t>
            </a:r>
            <a:r>
              <a:rPr lang="en-US" sz="2600" b="1" dirty="0" smtClean="0">
                <a:latin typeface="Bamini" pitchFamily="2" charset="0"/>
              </a:rPr>
              <a:t>; </a:t>
            </a:r>
            <a:endParaRPr lang="en-US" sz="26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-533400" y="1481328"/>
            <a:ext cx="100584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26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2600" b="1" dirty="0" smtClean="0">
                <a:latin typeface="Bamini" pitchFamily="2" charset="0"/>
              </a:rPr>
              <a:t>5. </a:t>
            </a:r>
            <a:r>
              <a:rPr lang="en-US" sz="2600" b="1" dirty="0" err="1" smtClean="0">
                <a:latin typeface="Bamini" pitchFamily="2" charset="0"/>
              </a:rPr>
              <a:t>ePH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ntWj;jpLk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vy;yhf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fhupak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tpl;L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Kw;wpYk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tpyfpLNtd</a:t>
            </a:r>
            <a:r>
              <a:rPr lang="en-US" sz="2600" b="1" dirty="0" smtClean="0">
                <a:latin typeface="Bamini" pitchFamily="2" charset="0"/>
              </a:rPr>
              <a:t>;</a:t>
            </a:r>
            <a:br>
              <a:rPr lang="en-US" sz="2600" b="1" dirty="0" smtClean="0">
                <a:latin typeface="Bamini" pitchFamily="2" charset="0"/>
              </a:rPr>
            </a:br>
            <a:r>
              <a:rPr lang="en-US" sz="2600" b="1" dirty="0" err="1" smtClean="0">
                <a:latin typeface="Bamini" pitchFamily="2" charset="0"/>
              </a:rPr>
              <a:t>miwf;Fs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te;J</a:t>
            </a:r>
            <a:r>
              <a:rPr lang="en-US" sz="2600" b="1" dirty="0" smtClean="0">
                <a:latin typeface="Bamini" pitchFamily="2" charset="0"/>
              </a:rPr>
              <a:t> </a:t>
            </a:r>
            <a:r>
              <a:rPr lang="en-US" sz="2600" b="1" dirty="0" err="1" smtClean="0">
                <a:latin typeface="Bamini" pitchFamily="2" charset="0"/>
              </a:rPr>
              <a:t>mUfpy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ck;NkhL</a:t>
            </a:r>
            <a:r>
              <a:rPr lang="en-US" sz="2600" b="1" dirty="0" smtClean="0">
                <a:latin typeface="Bamini" pitchFamily="2" charset="0"/>
              </a:rPr>
              <a:t> ,</a:t>
            </a:r>
            <a:r>
              <a:rPr lang="en-US" sz="2600" b="1" dirty="0" err="1" smtClean="0">
                <a:latin typeface="Bamini" pitchFamily="2" charset="0"/>
              </a:rPr>
              <a:t>ufrpak</a:t>
            </a:r>
            <a:r>
              <a:rPr lang="en-US" sz="2600" b="1" dirty="0" smtClean="0">
                <a:latin typeface="Bamini" pitchFamily="2" charset="0"/>
              </a:rPr>
              <a:t>; </a:t>
            </a:r>
            <a:r>
              <a:rPr lang="en-US" sz="2600" b="1" dirty="0" err="1" smtClean="0">
                <a:latin typeface="Bamini" pitchFamily="2" charset="0"/>
              </a:rPr>
              <a:t>NgrpLNtd</a:t>
            </a:r>
            <a:r>
              <a:rPr lang="en-US" sz="2600" b="1" dirty="0" smtClean="0">
                <a:latin typeface="Bamini" pitchFamily="2" charset="0"/>
              </a:rPr>
              <a:t>; </a:t>
            </a:r>
            <a:endParaRPr lang="en-US" sz="26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60</Words>
  <Application>Microsoft Office PowerPoint</Application>
  <PresentationFormat>On-screen Show 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</cp:revision>
  <dcterms:created xsi:type="dcterms:W3CDTF">2014-06-22T17:20:33Z</dcterms:created>
  <dcterms:modified xsi:type="dcterms:W3CDTF">2016-07-24T05:22:46Z</dcterms:modified>
</cp:coreProperties>
</file>