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துதிகள் பாடி மகிழ்ந்திடுவேனே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வாழ்வில் நிறைந்தவர் நீர் மீட்க வந்தீர் மகிழ்ந்திடுவேனே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பாதை காட்டிடவே பூவில் வந்திரே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சென்றவரே நாடி வந்தேனே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சாவை வென்றவரே உயிர்தெழுந்தவரே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உந்தன் நாமம் உயர்த்துவேன்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783</TotalTime>
  <Words>28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870</cp:revision>
  <dcterms:created xsi:type="dcterms:W3CDTF">2023-03-13T17:37:04Z</dcterms:created>
  <dcterms:modified xsi:type="dcterms:W3CDTF">2024-05-11T13:15:27Z</dcterms:modified>
</cp:coreProperties>
</file>