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தனிமையில் மிக நெருக்கத்தில்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உனக்காரும் இல்லையோ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 கலங்கி நீ உள்ளம் உடைந்ததால்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சிந்தும் கண்ணீரை கண்டேன் நான் -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ilaiyo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Sindhum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-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நானே உன் தேவன் உந்தன் காயம் ஆற்றுவேன்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நானே உன் தேவன் உன்னோடே இருப்பேன்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unnodae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ஒரு போதும் கைவிட மாட்டேன்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மீண்டும் கட்டுவேன்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எண்ணெயால் அபிஷேகித்து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தலையை உயர்த்துவேன் - நானே உன் தேவன்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abhisegithu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நானே உன் தேவன் உந்தன் காயம் ஆற்றுவேன்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நானே உன் தேவன் உன்னோடே இருப்பேன்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unnodae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ராஃபா உந்தன் காயம் ஆற்றுவார்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நம் தேவன் உன்னோடே இருப்பார் - நானே உன் தேவன்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Yakova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rafha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Yakova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unodae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862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783</TotalTime>
  <Words>175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868</cp:revision>
  <dcterms:created xsi:type="dcterms:W3CDTF">2023-03-13T17:37:04Z</dcterms:created>
  <dcterms:modified xsi:type="dcterms:W3CDTF">2024-05-11T13:10:02Z</dcterms:modified>
</cp:coreProperties>
</file>