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உறக்கம் தெளிவோம்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உற்சாகம் கொள்வோம்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உலகத்தின் இறுதிவரை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கல்வாரித் தொனிதான்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மழை மாறி பொழியும்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நாள்வரை உழைத்திடுவோம்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Ursaakam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Ulakaththin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iruthivarai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thonithaan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ulaiththiduvom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அசுத்தம் களைவோம்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அன்பை அழைப்போம்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ஆவியில் அனலும் கொள்வோம்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படை ஜெயிக்க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நம்மிடை கருத்து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வேற்றுமையின்றி வாழ்வோம் — உறக்கம்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Asuththam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kalaivom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alaippom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Nammitai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Vaettumaiyinti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urakkam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அச்சம் தவிர்ப்போம்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தைரியம் கொள்வோம்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சரித்திரம் சாட்சி கூறும்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இரத்தச் சாட்சிகள்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நம்மிடை தோன்றி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நாதனுக்காய் மடிவோம் — உறக்கம்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Achcham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thavirppom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Thairiyam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kolvom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Sariththiram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saatchi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koorum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Iraththach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saatchikal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Nammitai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thonti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Naathanukkaay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mativom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—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urakkam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கிறிஸ்துவுக்காய்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இழந்தவர் எவரும்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தரித்திரர் ஆனதில்லை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இராஜ்ய மேன்மைக்காய்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கஷ்டம் அடைந்தோர்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நஷ்டப்பட்டதிலை — உறக்கம்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Kiristhuvukkaay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Ilanthavar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evarum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Thariththirar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aanathillai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Iraajya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maenmaikkaay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Kashdam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atainthor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Nashdappattathilai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—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urakkam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உயிர் பெறுவீர்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 கூடுவீர்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உலர்ந்த எலும்புகளே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நீங்கள் அறியா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ஒருவர் உங்கள்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நடுவில் வந்துவிட்டார் — உறக்கம்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Ularntha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elumpukalae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vanthuvittar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urakkam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732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475</TotalTime>
  <Words>204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123</cp:revision>
  <dcterms:created xsi:type="dcterms:W3CDTF">2023-03-13T17:37:04Z</dcterms:created>
  <dcterms:modified xsi:type="dcterms:W3CDTF">2024-01-31T06:35:38Z</dcterms:modified>
</cp:coreProperties>
</file>