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3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0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4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6979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08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68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64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0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3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5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7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4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9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2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5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5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32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0292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cwf;fk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njspNthk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cw;rhfk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nfhs;Nthk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cyfj;jpd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,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Wjptiu</a:t>
            </a:r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fy;thup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njhdpjhd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kiokhup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nghopAk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ehs;tiu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cioj;jpLNthk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urakkam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thzhivom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urchagam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kozhvom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uzhagathin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iruthivarai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kalvaari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thonithaan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mazhamaari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pozhiyum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naazhvarai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uzhaithiduvom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"/>
            <a:ext cx="9144000" cy="5943600"/>
          </a:xfrm>
        </p:spPr>
        <p:txBody>
          <a:bodyPr>
            <a:normAutofit fontScale="47500" lnSpcReduction="20000"/>
          </a:bodyPr>
          <a:lstStyle/>
          <a:p>
            <a:pPr marL="109728" lvl="0" indent="0" algn="ctr">
              <a:buNone/>
            </a:pPr>
            <a:r>
              <a:rPr lang="en-US" sz="4600" b="1" dirty="0" smtClean="0">
                <a:latin typeface="Bamini" pitchFamily="2" charset="0"/>
              </a:rPr>
              <a:t>1. </a:t>
            </a:r>
            <a:r>
              <a:rPr lang="en-US" sz="4600" b="1" dirty="0" err="1" smtClean="0">
                <a:latin typeface="Bamini" pitchFamily="2" charset="0"/>
              </a:rPr>
              <a:t>mRj;jk</a:t>
            </a:r>
            <a:r>
              <a:rPr lang="en-US" sz="4600" b="1" dirty="0">
                <a:latin typeface="Bamini" pitchFamily="2" charset="0"/>
              </a:rPr>
              <a:t>; </a:t>
            </a:r>
            <a:r>
              <a:rPr lang="en-US" sz="4600" b="1" dirty="0" err="1">
                <a:latin typeface="Bamini" pitchFamily="2" charset="0"/>
              </a:rPr>
              <a:t>fisNthk</a:t>
            </a:r>
            <a:r>
              <a:rPr lang="en-US" sz="46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4600" b="1" dirty="0" err="1">
                <a:latin typeface="Bamini" pitchFamily="2" charset="0"/>
              </a:rPr>
              <a:t>md;ig</a:t>
            </a:r>
            <a:r>
              <a:rPr lang="en-US" sz="4600" b="1" dirty="0">
                <a:latin typeface="Bamini" pitchFamily="2" charset="0"/>
              </a:rPr>
              <a:t> </a:t>
            </a:r>
            <a:r>
              <a:rPr lang="en-US" sz="4600" b="1" dirty="0" err="1">
                <a:latin typeface="Bamini" pitchFamily="2" charset="0"/>
              </a:rPr>
              <a:t>miog;Nghk</a:t>
            </a:r>
            <a:r>
              <a:rPr lang="en-US" sz="46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4600" b="1" dirty="0" err="1">
                <a:latin typeface="Bamini" pitchFamily="2" charset="0"/>
              </a:rPr>
              <a:t>Mtpapy</a:t>
            </a:r>
            <a:r>
              <a:rPr lang="en-US" sz="4600" b="1" dirty="0">
                <a:latin typeface="Bamini" pitchFamily="2" charset="0"/>
              </a:rPr>
              <a:t>; </a:t>
            </a:r>
            <a:r>
              <a:rPr lang="en-US" sz="4600" b="1" dirty="0" err="1">
                <a:latin typeface="Bamini" pitchFamily="2" charset="0"/>
              </a:rPr>
              <a:t>mdYk</a:t>
            </a:r>
            <a:r>
              <a:rPr lang="en-US" sz="4600" b="1" dirty="0">
                <a:latin typeface="Bamini" pitchFamily="2" charset="0"/>
              </a:rPr>
              <a:t>; </a:t>
            </a:r>
            <a:r>
              <a:rPr lang="en-US" sz="4600" b="1" dirty="0" err="1">
                <a:latin typeface="Bamini" pitchFamily="2" charset="0"/>
              </a:rPr>
              <a:t>nfhs;Nthk</a:t>
            </a:r>
            <a:r>
              <a:rPr lang="en-US" sz="46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4600" b="1" dirty="0" err="1">
                <a:latin typeface="Bamini" pitchFamily="2" charset="0"/>
              </a:rPr>
              <a:t>mtH</a:t>
            </a:r>
            <a:r>
              <a:rPr lang="en-US" sz="4600" b="1" dirty="0">
                <a:latin typeface="Bamini" pitchFamily="2" charset="0"/>
              </a:rPr>
              <a:t> </a:t>
            </a:r>
            <a:r>
              <a:rPr lang="en-US" sz="4600" b="1" dirty="0" err="1">
                <a:latin typeface="Bamini" pitchFamily="2" charset="0"/>
              </a:rPr>
              <a:t>gil</a:t>
            </a:r>
            <a:r>
              <a:rPr lang="en-US" sz="4600" b="1" dirty="0">
                <a:latin typeface="Bamini" pitchFamily="2" charset="0"/>
              </a:rPr>
              <a:t> n[</a:t>
            </a:r>
            <a:r>
              <a:rPr lang="en-US" sz="4600" b="1" dirty="0" err="1">
                <a:latin typeface="Bamini" pitchFamily="2" charset="0"/>
              </a:rPr>
              <a:t>apf;f</a:t>
            </a:r>
            <a:endParaRPr lang="en-US" sz="46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4600" b="1" dirty="0" err="1">
                <a:latin typeface="Bamini" pitchFamily="2" charset="0"/>
              </a:rPr>
              <a:t>ek;kpil</a:t>
            </a:r>
            <a:r>
              <a:rPr lang="en-US" sz="4600" b="1" dirty="0">
                <a:latin typeface="Bamini" pitchFamily="2" charset="0"/>
              </a:rPr>
              <a:t> </a:t>
            </a:r>
            <a:r>
              <a:rPr lang="en-US" sz="4600" b="1" dirty="0" err="1">
                <a:latin typeface="Bamini" pitchFamily="2" charset="0"/>
              </a:rPr>
              <a:t>fUj;J</a:t>
            </a:r>
            <a:endParaRPr lang="en-US" sz="46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4600" b="1" dirty="0" err="1">
                <a:latin typeface="Bamini" pitchFamily="2" charset="0"/>
              </a:rPr>
              <a:t>Ntw;Wikapd;wp</a:t>
            </a:r>
            <a:r>
              <a:rPr lang="en-US" sz="4600" b="1" dirty="0">
                <a:latin typeface="Bamini" pitchFamily="2" charset="0"/>
              </a:rPr>
              <a:t> </a:t>
            </a:r>
            <a:r>
              <a:rPr lang="en-US" sz="4600" b="1" dirty="0" err="1">
                <a:latin typeface="Bamini" pitchFamily="2" charset="0"/>
              </a:rPr>
              <a:t>tho;Nthk</a:t>
            </a:r>
            <a:r>
              <a:rPr lang="en-US" sz="4600" b="1" dirty="0">
                <a:latin typeface="Bamini" pitchFamily="2" charset="0"/>
              </a:rPr>
              <a:t>;</a:t>
            </a:r>
          </a:p>
          <a:p>
            <a:pPr marL="109728" lvl="0" indent="0" algn="r">
              <a:buNone/>
            </a:pPr>
            <a:r>
              <a:rPr lang="en-US" sz="4600" b="1" dirty="0" smtClean="0">
                <a:latin typeface="Bamini" pitchFamily="2" charset="0"/>
              </a:rPr>
              <a:t>- </a:t>
            </a:r>
            <a:r>
              <a:rPr lang="en-US" sz="4600" b="1" dirty="0" err="1" smtClean="0">
                <a:latin typeface="Bamini" pitchFamily="2" charset="0"/>
              </a:rPr>
              <a:t>cwf;fk</a:t>
            </a:r>
            <a:r>
              <a:rPr lang="en-US" sz="4600" b="1" dirty="0" smtClean="0">
                <a:latin typeface="Bamini" pitchFamily="2" charset="0"/>
              </a:rPr>
              <a:t>;</a:t>
            </a:r>
            <a:endParaRPr lang="en-US" sz="35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5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5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asutham</a:t>
            </a:r>
            <a:r>
              <a:rPr lang="en-US" sz="5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8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kazhaivom</a:t>
            </a:r>
            <a:endParaRPr lang="en-US" sz="5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5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anbai</a:t>
            </a:r>
            <a:r>
              <a:rPr lang="en-US" sz="5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azhaipom</a:t>
            </a:r>
            <a:endParaRPr lang="en-US" sz="5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5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aaviyil</a:t>
            </a:r>
            <a:r>
              <a:rPr lang="en-US" sz="5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anazhum</a:t>
            </a:r>
            <a:r>
              <a:rPr lang="en-US" sz="5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8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kozhvom</a:t>
            </a:r>
            <a:endParaRPr lang="en-US" sz="5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5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</a:t>
            </a:r>
            <a:r>
              <a:rPr lang="en-US" sz="5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padai</a:t>
            </a:r>
            <a:r>
              <a:rPr lang="en-US" sz="5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8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jeyikka</a:t>
            </a:r>
            <a:endParaRPr lang="en-US" sz="5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5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namidai</a:t>
            </a:r>
            <a:r>
              <a:rPr lang="en-US" sz="5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8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karuthu</a:t>
            </a:r>
            <a:endParaRPr lang="en-US" sz="5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58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vetrumaiyindri</a:t>
            </a:r>
            <a:r>
              <a:rPr lang="en-US" sz="5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8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vaazhvom</a:t>
            </a:r>
            <a:endParaRPr lang="en-US" sz="5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lvl="0" indent="0" algn="r">
              <a:buNone/>
            </a:pPr>
            <a:r>
              <a:rPr lang="en-US" sz="5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5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urakkam</a:t>
            </a:r>
            <a:endParaRPr lang="en-US" sz="5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"/>
            <a:ext cx="9144000" cy="5943600"/>
          </a:xfrm>
        </p:spPr>
        <p:txBody>
          <a:bodyPr>
            <a:noAutofit/>
          </a:bodyPr>
          <a:lstStyle/>
          <a:p>
            <a:pPr marL="109728" lvl="0" indent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marL="109728" lv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109728" lvl="0" indent="0" algn="ctr">
              <a:buNone/>
            </a:pPr>
            <a:r>
              <a:rPr lang="en-US" sz="3200" b="1" dirty="0" smtClean="0">
                <a:latin typeface="Bamini" pitchFamily="2" charset="0"/>
              </a:rPr>
              <a:t>2. </a:t>
            </a:r>
            <a:r>
              <a:rPr lang="en-US" sz="3200" b="1" dirty="0" err="1" smtClean="0">
                <a:latin typeface="Bamini" pitchFamily="2" charset="0"/>
              </a:rPr>
              <a:t>mr;rk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jtpHg;Nghk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ijupak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nfhs;Nthk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rupj;jpuk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rhl;rp</a:t>
            </a:r>
            <a:r>
              <a:rPr lang="en-US" sz="3200" b="1" dirty="0">
                <a:latin typeface="Bamini" pitchFamily="2" charset="0"/>
              </a:rPr>
              <a:t> $</a:t>
            </a:r>
            <a:r>
              <a:rPr lang="en-US" sz="3200" b="1" dirty="0" err="1">
                <a:latin typeface="Bamini" pitchFamily="2" charset="0"/>
              </a:rPr>
              <a:t>Wk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uj;j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rhl;rpfs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ek;kpil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Njhd;wp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ehjDf;fha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kbNthk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lvl="0" indent="0" algn="r">
              <a:buNone/>
            </a:pPr>
            <a:r>
              <a:rPr lang="en-US" sz="3200" b="1" dirty="0" smtClean="0">
                <a:latin typeface="Bamini" pitchFamily="2" charset="0"/>
              </a:rPr>
              <a:t>- </a:t>
            </a:r>
            <a:r>
              <a:rPr lang="en-US" sz="3200" b="1" dirty="0" err="1" smtClean="0">
                <a:latin typeface="Bamini" pitchFamily="2" charset="0"/>
              </a:rPr>
              <a:t>cwf;fk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aacham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thavirpom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thairiyam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kozhvom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sarithiram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Saatchi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koorum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saatchigazh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namidai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thooondri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nathanukkai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madivoom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lvl="0" indent="0" algn="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urakkam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2746"/>
            <a:ext cx="9144000" cy="5844654"/>
          </a:xfrm>
        </p:spPr>
        <p:txBody>
          <a:bodyPr>
            <a:noAutofit/>
          </a:bodyPr>
          <a:lstStyle/>
          <a:p>
            <a:pPr marL="109728" lvl="0" indent="0" algn="ctr">
              <a:buNone/>
            </a:pPr>
            <a:r>
              <a:rPr lang="en-US" sz="3200" b="1" dirty="0" smtClean="0">
                <a:latin typeface="Bamini" pitchFamily="2" charset="0"/>
              </a:rPr>
              <a:t>3. </a:t>
            </a:r>
            <a:r>
              <a:rPr lang="en-US" sz="3200" b="1" dirty="0" err="1" smtClean="0">
                <a:latin typeface="Bamini" pitchFamily="2" charset="0"/>
              </a:rPr>
              <a:t>fpwp</a:t>
            </a:r>
            <a:r>
              <a:rPr lang="en-US" sz="3200" b="1" dirty="0">
                <a:latin typeface="Bamini" pitchFamily="2" charset="0"/>
              </a:rPr>
              <a:t>];</a:t>
            </a:r>
            <a:r>
              <a:rPr lang="en-US" sz="3200" b="1" dirty="0" err="1">
                <a:latin typeface="Bamini" pitchFamily="2" charset="0"/>
              </a:rPr>
              <a:t>JTf;fha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oe;jtH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vtUk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jhpj;jpuu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Mdjpy;iy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Bamini" pitchFamily="2" charset="0"/>
              </a:rPr>
              <a:t>,uh[;[pa </a:t>
            </a:r>
            <a:r>
              <a:rPr lang="en-US" sz="3200" b="1" dirty="0" err="1">
                <a:latin typeface="Bamini" pitchFamily="2" charset="0"/>
              </a:rPr>
              <a:t>Nkd;ikf;fha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b="1" dirty="0">
                <a:latin typeface="Bamini" pitchFamily="2" charset="0"/>
              </a:rPr>
              <a:t>f\;</a:t>
            </a:r>
            <a:r>
              <a:rPr lang="en-US" sz="3200" b="1" dirty="0" err="1">
                <a:latin typeface="Bamini" pitchFamily="2" charset="0"/>
              </a:rPr>
              <a:t>lk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mile;NjhH</a:t>
            </a:r>
            <a:r>
              <a:rPr lang="en-US" sz="3200" b="1" dirty="0">
                <a:latin typeface="Bamini" pitchFamily="2" charset="0"/>
              </a:rPr>
              <a:t> e\;</a:t>
            </a:r>
            <a:r>
              <a:rPr lang="en-US" sz="3200" b="1" dirty="0" err="1">
                <a:latin typeface="Bamini" pitchFamily="2" charset="0"/>
              </a:rPr>
              <a:t>lg;gl;lj;jpy;iy</a:t>
            </a:r>
            <a:endParaRPr lang="en-US" sz="3200" b="1" dirty="0">
              <a:latin typeface="Bamini" pitchFamily="2" charset="0"/>
            </a:endParaRPr>
          </a:p>
          <a:p>
            <a:pPr marL="109728" lvl="0" indent="0" algn="r">
              <a:buNone/>
            </a:pPr>
            <a:r>
              <a:rPr lang="en-US" sz="3200" b="1" dirty="0" smtClean="0">
                <a:latin typeface="Bamini" pitchFamily="2" charset="0"/>
              </a:rPr>
              <a:t>- </a:t>
            </a:r>
            <a:r>
              <a:rPr lang="en-US" sz="3200" b="1" dirty="0" err="1" smtClean="0">
                <a:latin typeface="Bamini" pitchFamily="2" charset="0"/>
              </a:rPr>
              <a:t>cwf;fk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lvl="0" algn="ctr">
              <a:buFontTx/>
              <a:buChar char="-"/>
            </a:pP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christhuvukkai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izhanthavar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evarum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tharithirar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aanathizhai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rajiyya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maenmaikkaai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kastham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adainthoor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nasthappathathizhai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lvl="0" indent="0" algn="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urakkam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2746"/>
            <a:ext cx="9144000" cy="5844654"/>
          </a:xfrm>
        </p:spPr>
        <p:txBody>
          <a:bodyPr>
            <a:noAutofit/>
          </a:bodyPr>
          <a:lstStyle/>
          <a:p>
            <a:pPr marL="109728" lvl="0" indent="0" algn="ctr">
              <a:buNone/>
            </a:pPr>
            <a:r>
              <a:rPr lang="en-US" sz="3200" b="1" dirty="0" smtClean="0">
                <a:latin typeface="Bamini" pitchFamily="2" charset="0"/>
              </a:rPr>
              <a:t>4. </a:t>
            </a:r>
            <a:r>
              <a:rPr lang="en-US" sz="3200" b="1" dirty="0" err="1" smtClean="0">
                <a:latin typeface="Bamini" pitchFamily="2" charset="0"/>
              </a:rPr>
              <a:t>capH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ngWtPH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xd;W</a:t>
            </a:r>
            <a:r>
              <a:rPr lang="en-US" sz="3200" b="1" dirty="0">
                <a:latin typeface="Bamini" pitchFamily="2" charset="0"/>
              </a:rPr>
              <a:t> $</a:t>
            </a:r>
            <a:r>
              <a:rPr lang="en-US" sz="3200" b="1" dirty="0" err="1">
                <a:latin typeface="Bamini" pitchFamily="2" charset="0"/>
              </a:rPr>
              <a:t>LtPH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cyHe;j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vYk;GfNs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ePq;fs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mwpah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xUtH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cq;fs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eLtpy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tpl;lhH</a:t>
            </a:r>
            <a:endParaRPr lang="en-US" sz="3200" b="1" dirty="0">
              <a:latin typeface="Bamini" pitchFamily="2" charset="0"/>
            </a:endParaRPr>
          </a:p>
          <a:p>
            <a:pPr marL="109728" lvl="0" indent="0" algn="r">
              <a:buNone/>
            </a:pPr>
            <a:r>
              <a:rPr lang="en-US" sz="3200" b="1" dirty="0" smtClean="0">
                <a:latin typeface="Bamini" pitchFamily="2" charset="0"/>
              </a:rPr>
              <a:t>- </a:t>
            </a:r>
            <a:r>
              <a:rPr lang="en-US" sz="3200" b="1" dirty="0" err="1" smtClean="0">
                <a:latin typeface="Bamini" pitchFamily="2" charset="0"/>
              </a:rPr>
              <a:t>cwf;fk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uyir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peruveer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ondru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kooduveer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uzharntha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ezhumpugazhe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neengal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aariya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oruvar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ungal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naduvizh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vaanthu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vithaar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lvl="0" indent="0" algn="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urakkam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14691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</TotalTime>
  <Words>206</Words>
  <Application>Microsoft Office PowerPoint</Application>
  <PresentationFormat>On-screen Show (4:3)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26</cp:revision>
  <dcterms:created xsi:type="dcterms:W3CDTF">2014-06-05T16:47:32Z</dcterms:created>
  <dcterms:modified xsi:type="dcterms:W3CDTF">2016-07-24T05:23:19Z</dcterms:modified>
</cp:coreProperties>
</file>