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ஊற்றப்பட வேண்டுமே உன்னதத்தின் ஆவி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உயிர்ப்பிக்க வேண்டும் எம்மை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முன்மாரியாக அன்று பொழிந்திட்ட ஆவியை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பின்மாரியாக இன்று பொழிந்திடுமே –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எண்ணெய் அபிஷேகமே என்தலையை நனைக்க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ஆவியால் நிரப்புமே பாத்திரம் வழிந்தோடும்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நீச்சல் ஆழம் மூழ்கியே நேசர் அன்பில் மகிழ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அபிஷேகம் எந்தன் ஆவல் தீர்த்திடும் – ஊற்றப்பட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தேவ மைந்தன் இயேசுவை விசுவாசித்தோம்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போதிக்கும் ஆவியாலே நிறைத்திடுமே – எண்ணெய்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ஜெப வேண்டுதலிலே தரித்திருப்போம்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ஜெகத்திலே சாட்சியாக எம்மை நிறுத்தும் – எண்ணெய்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ஒருமனதோடு கூடி வந்துள்ளோம்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புத்திரர் என முத்திரை போடும் – எண்ணெய்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ஜீவ பலியாக எம்மை ஒப்புவிக்கிறோம்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சகல சத்தியத்திலும் எம்மை நடத்தும் – எண்ணெய்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7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ஆவியின் வரங்களை அருள் செய்யும்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ஆவியின் கனிகள் என்றும் ஈந்திடவே – எண்ணெய்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82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786</TotalTime>
  <Words>110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880</cp:revision>
  <dcterms:created xsi:type="dcterms:W3CDTF">2023-03-13T17:37:04Z</dcterms:created>
  <dcterms:modified xsi:type="dcterms:W3CDTF">2024-05-11T13:27:08Z</dcterms:modified>
</cp:coreProperties>
</file>