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8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7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1728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0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69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46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92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6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0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6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6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7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1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3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71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/>
            <a:endParaRPr lang="en-US" sz="3200" b="1" dirty="0" smtClean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ve;jg;gf;fk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te;jhYk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ePq;f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$</a:t>
            </a:r>
            <a:r>
              <a:rPr lang="en-US" sz="3200" b="1" dirty="0" err="1">
                <a:latin typeface="Bamini" pitchFamily="2" charset="0"/>
              </a:rPr>
              <a:t>lhuk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jPq;F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vd;idmZfhJ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Ju;r;rdg;gputhfk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R+o;e;jpl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epd;whYk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JspAk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neUq;fhJ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Enthapakkam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Vanthalum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Neenga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Koodaaram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Theengu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Ennaianukaathu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Thurchchana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Pravaakam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Soolnthida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Nintraalum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Thuliyum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Nerungaathu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562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 err="1">
                <a:latin typeface="Bamini" pitchFamily="2" charset="0"/>
              </a:rPr>
              <a:t>rpW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nts;shl;L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fpil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fple;Njd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epoypy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jQ;rk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nfhz;Nld</a:t>
            </a:r>
            <a:r>
              <a:rPr lang="en-US" sz="3200" b="1" dirty="0">
                <a:latin typeface="Bamini" pitchFamily="2" charset="0"/>
              </a:rPr>
              <a:t>;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 smtClean="0"/>
          </a:p>
          <a:p>
            <a:pPr marL="0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Siru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Vellaattu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Kidaipol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Kidanthaen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Um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Nilalil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Thanjam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Kondaen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dirty="0" smtClean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b="1" dirty="0" err="1" smtClean="0">
                <a:latin typeface="Bamini" pitchFamily="2" charset="0"/>
              </a:rPr>
              <a:t>cau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kiyNah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ntspNah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uz;bYk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Njtd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epiyapYk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Muhjpj;jpLNtd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NaRit</a:t>
            </a:r>
            <a:r>
              <a:rPr lang="en-US" sz="3200" b="1" dirty="0">
                <a:latin typeface="Bamini" pitchFamily="2" charset="0"/>
              </a:rPr>
              <a:t> KO </a:t>
            </a:r>
            <a:r>
              <a:rPr lang="en-US" sz="3200" b="1" dirty="0" err="1">
                <a:latin typeface="Bamini" pitchFamily="2" charset="0"/>
              </a:rPr>
              <a:t>kdNjhL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Muhjpj;jpLNtd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marL="0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Uyar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Malaiyo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Sama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Veliyo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Erantilum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Thaevan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Endha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Nilayilum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Aaraathiththiduvaen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Mulu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Manathodu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Aaraathiththiduvaen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200" b="1" dirty="0" err="1">
                <a:latin typeface="Bamini" pitchFamily="2" charset="0"/>
              </a:rPr>
              <a:t>Vw;wkha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Njhd;Wk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ghijfspnyy;yhk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gpd;dpNy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jhq;fpLk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cs;sq;if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moF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rUf;fyha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Njhd;Wk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ghijfspnyy;yhk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gpd;dyha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jhq;fpLk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tpuy;fs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moF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epiy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vd;whYk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tpl;L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Nghfhky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epw;gjy;Nyh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moF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tpl;L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nfhLf;fhj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NguoF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- </a:t>
            </a:r>
            <a:r>
              <a:rPr lang="en-US" sz="3200" b="1" dirty="0" err="1">
                <a:latin typeface="Bamini" pitchFamily="2" charset="0"/>
              </a:rPr>
              <a:t>cau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kiyNah</a:t>
            </a:r>
            <a:endParaRPr lang="en-US" sz="3200" b="1" dirty="0" smtClean="0">
              <a:latin typeface="Bamini" pitchFamily="2" charset="0"/>
            </a:endParaRPr>
          </a:p>
          <a:p>
            <a:pPr marL="0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Aetramai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Thontrum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Paathaikalilellaam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Pinnilae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Thaangidum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Ullangai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Azhagu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Sarukkalaay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Thontrum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Paathaikalilellaam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Pinnalaay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Thaangidum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Um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Viralkal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Azhagu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Nan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Endha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Nila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Endralum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Vittu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Pogamal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Nirpadhalo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Um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Azhagu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Vittu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Kodukadha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Perazhagu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Uyar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Malaiyo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17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000" b="1" dirty="0" err="1">
                <a:latin typeface="Bamini" pitchFamily="2" charset="0"/>
              </a:rPr>
              <a:t>cyfj;jpd</a:t>
            </a:r>
            <a:r>
              <a:rPr lang="en-US" sz="3000" b="1" dirty="0">
                <a:latin typeface="Bamini" pitchFamily="2" charset="0"/>
              </a:rPr>
              <a:t>; </a:t>
            </a:r>
            <a:r>
              <a:rPr lang="en-US" sz="3000" b="1" dirty="0" err="1">
                <a:latin typeface="Bamini" pitchFamily="2" charset="0"/>
              </a:rPr>
              <a:t>fz;zpy</a:t>
            </a:r>
            <a:r>
              <a:rPr lang="en-US" sz="3000" b="1" dirty="0">
                <a:latin typeface="Bamini" pitchFamily="2" charset="0"/>
              </a:rPr>
              <a:t>; </a:t>
            </a:r>
            <a:r>
              <a:rPr lang="en-US" sz="3000" b="1" dirty="0" err="1">
                <a:latin typeface="Bamini" pitchFamily="2" charset="0"/>
              </a:rPr>
              <a:t>ngUk;ghd;ik</a:t>
            </a:r>
            <a:r>
              <a:rPr lang="en-US" sz="3000" b="1" dirty="0">
                <a:latin typeface="Bamini" pitchFamily="2" charset="0"/>
              </a:rPr>
              <a:t> </a:t>
            </a:r>
            <a:r>
              <a:rPr lang="en-US" sz="3000" b="1" dirty="0" err="1">
                <a:latin typeface="Bamini" pitchFamily="2" charset="0"/>
              </a:rPr>
              <a:t>vd;why</a:t>
            </a:r>
            <a:r>
              <a:rPr lang="en-US" sz="3000" b="1" dirty="0">
                <a:latin typeface="Bamini" pitchFamily="2" charset="0"/>
              </a:rPr>
              <a:t>;</a:t>
            </a:r>
            <a:br>
              <a:rPr lang="en-US" sz="3000" b="1" dirty="0">
                <a:latin typeface="Bamini" pitchFamily="2" charset="0"/>
              </a:rPr>
            </a:br>
            <a:r>
              <a:rPr lang="en-US" sz="3000" b="1" dirty="0" err="1">
                <a:latin typeface="Bamini" pitchFamily="2" charset="0"/>
              </a:rPr>
              <a:t>mjpfk;Ngu</a:t>
            </a:r>
            <a:r>
              <a:rPr lang="en-US" sz="3000" b="1" dirty="0">
                <a:latin typeface="Bamini" pitchFamily="2" charset="0"/>
              </a:rPr>
              <a:t>; </a:t>
            </a:r>
            <a:r>
              <a:rPr lang="en-US" sz="3000" b="1" dirty="0" err="1">
                <a:latin typeface="Bamini" pitchFamily="2" charset="0"/>
              </a:rPr>
              <a:t>epw;gNj</a:t>
            </a:r>
            <a:r>
              <a:rPr lang="en-US" sz="3000" b="1" dirty="0">
                <a:latin typeface="Bamini" pitchFamily="2" charset="0"/>
              </a:rPr>
              <a:t> </a:t>
            </a:r>
            <a:r>
              <a:rPr lang="en-US" sz="3000" b="1" dirty="0" err="1">
                <a:latin typeface="Bamini" pitchFamily="2" charset="0"/>
              </a:rPr>
              <a:t>mtu</a:t>
            </a:r>
            <a:r>
              <a:rPr lang="en-US" sz="3000" b="1" dirty="0">
                <a:latin typeface="Bamini" pitchFamily="2" charset="0"/>
              </a:rPr>
              <a:t>; </a:t>
            </a:r>
            <a:r>
              <a:rPr lang="en-US" sz="3000" b="1" dirty="0" err="1">
                <a:latin typeface="Bamini" pitchFamily="2" charset="0"/>
              </a:rPr>
              <a:t>nrhy;Yk</a:t>
            </a:r>
            <a:r>
              <a:rPr lang="en-US" sz="3000" b="1" dirty="0">
                <a:latin typeface="Bamini" pitchFamily="2" charset="0"/>
              </a:rPr>
              <a:t>; </a:t>
            </a:r>
            <a:r>
              <a:rPr lang="en-US" sz="3000" b="1" dirty="0" err="1">
                <a:latin typeface="Bamini" pitchFamily="2" charset="0"/>
              </a:rPr>
              <a:t>fzf;F</a:t>
            </a:r>
            <a:r>
              <a:rPr lang="en-US" sz="3000" b="1" dirty="0">
                <a:latin typeface="Bamini" pitchFamily="2" charset="0"/>
              </a:rPr>
              <a:t/>
            </a:r>
            <a:br>
              <a:rPr lang="en-US" sz="3000" b="1" dirty="0">
                <a:latin typeface="Bamini" pitchFamily="2" charset="0"/>
              </a:rPr>
            </a:br>
            <a:r>
              <a:rPr lang="en-US" sz="3000" b="1" dirty="0" err="1">
                <a:latin typeface="Bamini" pitchFamily="2" charset="0"/>
              </a:rPr>
              <a:t>mg;gh</a:t>
            </a:r>
            <a:r>
              <a:rPr lang="en-US" sz="3000" b="1" dirty="0">
                <a:latin typeface="Bamini" pitchFamily="2" charset="0"/>
              </a:rPr>
              <a:t> </a:t>
            </a:r>
            <a:r>
              <a:rPr lang="en-US" sz="3000" b="1" dirty="0" err="1">
                <a:latin typeface="Bamini" pitchFamily="2" charset="0"/>
              </a:rPr>
              <a:t>ck</a:t>
            </a:r>
            <a:r>
              <a:rPr lang="en-US" sz="3000" b="1" dirty="0">
                <a:latin typeface="Bamini" pitchFamily="2" charset="0"/>
              </a:rPr>
              <a:t>; </a:t>
            </a:r>
            <a:r>
              <a:rPr lang="en-US" sz="3000" b="1" dirty="0" err="1">
                <a:latin typeface="Bamini" pitchFamily="2" charset="0"/>
              </a:rPr>
              <a:t>fz;zpy</a:t>
            </a:r>
            <a:r>
              <a:rPr lang="en-US" sz="3000" b="1" dirty="0">
                <a:latin typeface="Bamini" pitchFamily="2" charset="0"/>
              </a:rPr>
              <a:t>; </a:t>
            </a:r>
            <a:r>
              <a:rPr lang="en-US" sz="3000" b="1" dirty="0" err="1">
                <a:latin typeface="Bamini" pitchFamily="2" charset="0"/>
              </a:rPr>
              <a:t>jdpkdpjdhapDk</a:t>
            </a:r>
            <a:r>
              <a:rPr lang="en-US" sz="3000" b="1" dirty="0">
                <a:latin typeface="Bamini" pitchFamily="2" charset="0"/>
              </a:rPr>
              <a:t>;</a:t>
            </a:r>
            <a:br>
              <a:rPr lang="en-US" sz="3000" b="1" dirty="0">
                <a:latin typeface="Bamini" pitchFamily="2" charset="0"/>
              </a:rPr>
            </a:br>
            <a:r>
              <a:rPr lang="en-US" sz="3000" b="1" dirty="0" err="1">
                <a:latin typeface="Bamini" pitchFamily="2" charset="0"/>
              </a:rPr>
              <a:t>ePu</a:t>
            </a:r>
            <a:r>
              <a:rPr lang="en-US" sz="3000" b="1" dirty="0">
                <a:latin typeface="Bamini" pitchFamily="2" charset="0"/>
              </a:rPr>
              <a:t>; </a:t>
            </a:r>
            <a:r>
              <a:rPr lang="en-US" sz="3000" b="1" dirty="0" err="1">
                <a:latin typeface="Bamini" pitchFamily="2" charset="0"/>
              </a:rPr>
              <a:t>Jiz</a:t>
            </a:r>
            <a:r>
              <a:rPr lang="en-US" sz="3000" b="1" dirty="0">
                <a:latin typeface="Bamini" pitchFamily="2" charset="0"/>
              </a:rPr>
              <a:t> </a:t>
            </a:r>
            <a:r>
              <a:rPr lang="en-US" sz="3000" b="1" dirty="0" err="1">
                <a:latin typeface="Bamini" pitchFamily="2" charset="0"/>
              </a:rPr>
              <a:t>epw;gjhy</a:t>
            </a:r>
            <a:r>
              <a:rPr lang="en-US" sz="3000" b="1" dirty="0">
                <a:latin typeface="Bamini" pitchFamily="2" charset="0"/>
              </a:rPr>
              <a:t>; </a:t>
            </a:r>
            <a:r>
              <a:rPr lang="en-US" sz="3000" b="1" dirty="0" err="1">
                <a:latin typeface="Bamini" pitchFamily="2" charset="0"/>
              </a:rPr>
              <a:t>ngUk;ghd;ik</a:t>
            </a:r>
            <a:r>
              <a:rPr lang="en-US" sz="3000" b="1" dirty="0">
                <a:latin typeface="Bamini" pitchFamily="2" charset="0"/>
              </a:rPr>
              <a:t> </a:t>
            </a:r>
            <a:r>
              <a:rPr lang="en-US" sz="3000" b="1" dirty="0" err="1">
                <a:latin typeface="Bamini" pitchFamily="2" charset="0"/>
              </a:rPr>
              <a:t>vdf;F</a:t>
            </a:r>
            <a:r>
              <a:rPr lang="en-US" sz="3000" b="1" dirty="0">
                <a:latin typeface="Bamini" pitchFamily="2" charset="0"/>
              </a:rPr>
              <a:t/>
            </a:r>
            <a:br>
              <a:rPr lang="en-US" sz="3000" b="1" dirty="0">
                <a:latin typeface="Bamini" pitchFamily="2" charset="0"/>
              </a:rPr>
            </a:br>
            <a:r>
              <a:rPr lang="en-US" sz="3000" b="1" dirty="0">
                <a:latin typeface="Bamini" pitchFamily="2" charset="0"/>
              </a:rPr>
              <a:t>ml Cu; </a:t>
            </a:r>
            <a:r>
              <a:rPr lang="en-US" sz="3000" b="1" dirty="0" err="1">
                <a:latin typeface="Bamini" pitchFamily="2" charset="0"/>
              </a:rPr>
              <a:t>vd;d</a:t>
            </a:r>
            <a:r>
              <a:rPr lang="en-US" sz="3000" b="1" dirty="0">
                <a:latin typeface="Bamini" pitchFamily="2" charset="0"/>
              </a:rPr>
              <a:t> </a:t>
            </a:r>
            <a:r>
              <a:rPr lang="en-US" sz="3000" b="1" dirty="0" err="1">
                <a:latin typeface="Bamini" pitchFamily="2" charset="0"/>
              </a:rPr>
              <a:t>nrhd;dhYk</a:t>
            </a:r>
            <a:r>
              <a:rPr lang="en-US" sz="3000" b="1" dirty="0">
                <a:latin typeface="Bamini" pitchFamily="2" charset="0"/>
              </a:rPr>
              <a:t>; </a:t>
            </a:r>
            <a:r>
              <a:rPr lang="en-US" sz="3000" b="1" dirty="0" err="1">
                <a:latin typeface="Bamini" pitchFamily="2" charset="0"/>
              </a:rPr>
              <a:t>ghu</a:t>
            </a:r>
            <a:r>
              <a:rPr lang="en-US" sz="3000" b="1" dirty="0">
                <a:latin typeface="Bamini" pitchFamily="2" charset="0"/>
              </a:rPr>
              <a:t>;</a:t>
            </a:r>
            <a:br>
              <a:rPr lang="en-US" sz="3000" b="1" dirty="0">
                <a:latin typeface="Bamini" pitchFamily="2" charset="0"/>
              </a:rPr>
            </a:br>
            <a:r>
              <a:rPr lang="en-US" sz="3000" b="1" dirty="0" err="1">
                <a:latin typeface="Bamini" pitchFamily="2" charset="0"/>
              </a:rPr>
              <a:t>vjpu</a:t>
            </a:r>
            <a:r>
              <a:rPr lang="en-US" sz="3000" b="1" dirty="0">
                <a:latin typeface="Bamini" pitchFamily="2" charset="0"/>
              </a:rPr>
              <a:t>; </a:t>
            </a:r>
            <a:r>
              <a:rPr lang="en-US" sz="3000" b="1" dirty="0" err="1">
                <a:latin typeface="Bamini" pitchFamily="2" charset="0"/>
              </a:rPr>
              <a:t>epd;dhYk</a:t>
            </a:r>
            <a:r>
              <a:rPr lang="en-US" sz="3000" b="1" dirty="0">
                <a:latin typeface="Bamini" pitchFamily="2" charset="0"/>
              </a:rPr>
              <a:t>; </a:t>
            </a:r>
            <a:r>
              <a:rPr lang="en-US" sz="3000" b="1" dirty="0" err="1">
                <a:latin typeface="Bamini" pitchFamily="2" charset="0"/>
              </a:rPr>
              <a:t>gps;isay;Nyh</a:t>
            </a:r>
            <a:r>
              <a:rPr lang="en-US" sz="3000" b="1" dirty="0">
                <a:latin typeface="Bamini" pitchFamily="2" charset="0"/>
              </a:rPr>
              <a:t> </a:t>
            </a:r>
            <a:r>
              <a:rPr lang="en-US" sz="3000" b="1" dirty="0" err="1">
                <a:latin typeface="Bamini" pitchFamily="2" charset="0"/>
              </a:rPr>
              <a:t>ehd</a:t>
            </a:r>
            <a:r>
              <a:rPr lang="en-US" sz="3000" b="1" dirty="0">
                <a:latin typeface="Bamini" pitchFamily="2" charset="0"/>
              </a:rPr>
              <a:t>; </a:t>
            </a:r>
            <a:r>
              <a:rPr lang="en-US" sz="3000" b="1" dirty="0" err="1">
                <a:latin typeface="Bamini" pitchFamily="2" charset="0"/>
              </a:rPr>
              <a:t>ckf;F</a:t>
            </a:r>
            <a:r>
              <a:rPr lang="en-US" sz="3000" b="1" dirty="0">
                <a:latin typeface="Bamini" pitchFamily="2" charset="0"/>
              </a:rPr>
              <a:t/>
            </a:r>
            <a:br>
              <a:rPr lang="en-US" sz="3000" b="1" dirty="0">
                <a:latin typeface="Bamini" pitchFamily="2" charset="0"/>
              </a:rPr>
            </a:br>
            <a:r>
              <a:rPr lang="en-US" sz="3000" b="1" dirty="0" err="1">
                <a:latin typeface="Bamini" pitchFamily="2" charset="0"/>
              </a:rPr>
              <a:t>epfu</a:t>
            </a:r>
            <a:r>
              <a:rPr lang="en-US" sz="3000" b="1" dirty="0">
                <a:latin typeface="Bamini" pitchFamily="2" charset="0"/>
              </a:rPr>
              <a:t>; ,</a:t>
            </a:r>
            <a:r>
              <a:rPr lang="en-US" sz="3000" b="1" dirty="0" err="1">
                <a:latin typeface="Bamini" pitchFamily="2" charset="0"/>
              </a:rPr>
              <a:t>y;yhj</a:t>
            </a:r>
            <a:r>
              <a:rPr lang="en-US" sz="3000" b="1" dirty="0">
                <a:latin typeface="Bamini" pitchFamily="2" charset="0"/>
              </a:rPr>
              <a:t> </a:t>
            </a:r>
            <a:r>
              <a:rPr lang="en-US" sz="3000" b="1" dirty="0" err="1">
                <a:latin typeface="Bamini" pitchFamily="2" charset="0"/>
              </a:rPr>
              <a:t>jfg;gDf;F</a:t>
            </a:r>
            <a:r>
              <a:rPr lang="en-US" sz="3000" b="1" dirty="0">
                <a:latin typeface="Bamini" pitchFamily="2" charset="0"/>
              </a:rPr>
              <a:t/>
            </a:r>
            <a:br>
              <a:rPr lang="en-US" sz="3000" b="1" dirty="0">
                <a:latin typeface="Bamini" pitchFamily="2" charset="0"/>
              </a:rPr>
            </a:br>
            <a:r>
              <a:rPr lang="en-US" sz="3000" b="1" dirty="0">
                <a:latin typeface="Bamini" pitchFamily="2" charset="0"/>
              </a:rPr>
              <a:t>- </a:t>
            </a:r>
            <a:r>
              <a:rPr lang="en-US" sz="3000" b="1" dirty="0" err="1">
                <a:latin typeface="Bamini" pitchFamily="2" charset="0"/>
              </a:rPr>
              <a:t>cau</a:t>
            </a:r>
            <a:r>
              <a:rPr lang="en-US" sz="3000" b="1" dirty="0">
                <a:latin typeface="Bamini" pitchFamily="2" charset="0"/>
              </a:rPr>
              <a:t>; </a:t>
            </a:r>
            <a:r>
              <a:rPr lang="en-US" sz="3000" b="1" dirty="0" err="1" smtClean="0">
                <a:latin typeface="Bamini" pitchFamily="2" charset="0"/>
              </a:rPr>
              <a:t>kiyNah</a:t>
            </a:r>
            <a:endParaRPr lang="en-US" sz="3000" b="1" dirty="0" smtClean="0">
              <a:latin typeface="Bamini" pitchFamily="2" charset="0"/>
            </a:endParaRPr>
          </a:p>
          <a:p>
            <a:pPr marL="0" indent="0" algn="ctr">
              <a:buNone/>
            </a:pP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Ulakathin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Kannil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Perumpaanmai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Entral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Athikamper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Nirpathae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Avar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Sollum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Kanakku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Appaa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Um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Kannil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Thanimanithanaayinum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Thunnai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Nirpathaal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Perumpaanmai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Enakku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Ada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Oor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Sonnaalum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Paar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Ethir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Ninnaalum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Pillaiyallo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Umakku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Nikar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Illaatha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Thakappanukku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Uyar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Malaiyo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27807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31</TotalTime>
  <Words>35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83</cp:revision>
  <dcterms:created xsi:type="dcterms:W3CDTF">2014-06-05T16:47:32Z</dcterms:created>
  <dcterms:modified xsi:type="dcterms:W3CDTF">2019-11-04T17:12:37Z</dcterms:modified>
</cp:coreProperties>
</file>