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உயரமும் உன்னதமுமான சிங்காசனத்தில் வீற்றிருக்கும்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சேனைகளின் கர்த்தராகிய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ராஜாவை என் கண்கள் காணட்டும்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Uyaramum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Unnadhamum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Singasanathil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Veettirukkum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Senaigalin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Aagiya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Kaanattum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சேனைகளின் கர்த்தர் பரிசுத்தர் -3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பரிசுத்தர் பரிசுத்தரே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Senaigalin karthar parisutthar (3)</a:t>
            </a:r>
            <a:b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Parisutthar Parisutthare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58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ஒருவராய் சாவாமையுள்ளவர் இவர்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சேரக்கூடா ஒளிதனில் வாசம் செய்பவர்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அகிலத்தை வார்த்தையால் சிருஷ்டித்தவர்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உம்மையே ஆராதிப்பேன் (2) - சேனைகளின் கர்த்தர்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Oruvarai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Saavamai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Serakooda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volidhanil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vaasam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vaarthaiyal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sirustitthavar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ummaye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Aaradhippein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Senaigalin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12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ஆதியும் அந்தமுமானவர் இவர்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அல்பாவும் ஒமேகாவுமானவர் இவர்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இருந்தவரும் இருப்பவரும்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சீக்கிரம் வரப்போகும் ராஜா இவர் (2) - சேனைகளின் கர்த்தர்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Aadhiyum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Andhamum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Albhavum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Omegavum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Irundhavarum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Iruppavarum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Seekkiram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Varappogum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Raja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Senaigalin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13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எல்லா நாமத்திலும் மேலானவர்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முழங்கால்கள் முடங்கிடும் இவருக்கு முன்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துதிகனம் மகிமைக்கு பாத்திரரே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தூயவர் இயேசுவை உயர்த்திடுவேன் (2) - சேனைகளின் கர்த்தர்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Yella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Naamatthilum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Melanavar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Mulangaalgal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Mudangidum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ivarkku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Mun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Thudhi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Ghana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Maghimaikku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Paatthirarae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vuyartthiduvein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Senaigalin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4671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788</TotalTime>
  <Words>222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891</cp:revision>
  <dcterms:created xsi:type="dcterms:W3CDTF">2023-03-13T17:37:04Z</dcterms:created>
  <dcterms:modified xsi:type="dcterms:W3CDTF">2024-05-11T13:35:52Z</dcterms:modified>
</cp:coreProperties>
</file>