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உயிரோடு எழுந்தவரே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ஆராதனை செய்கிறோம்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ஜீவனின் அதிபதியே – உம்மை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செய்கிறோம் - அல்லேலூயா ஓசன்னா (4)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மரணத்தை ஜெயித்தவரே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ஆராதனை செய்கிறோம்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பாதாளம் வென்றவரே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ஆராதனை செய்கிறோம் - அல்லேலூயா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அகிலத்தை ஆள்பவரே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ஆராதனை செய்கிறோம்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ஆனந்த பாக்கியமே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ஆராதனை செய்கிறோம் - அல்லேலூயா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789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895</cp:revision>
  <dcterms:created xsi:type="dcterms:W3CDTF">2023-03-13T17:37:04Z</dcterms:created>
  <dcterms:modified xsi:type="dcterms:W3CDTF">2024-05-11T13:40:00Z</dcterms:modified>
</cp:coreProperties>
</file>