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உயிரோடு உயிராக கலந்தவரு யாரு சொல்லு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 இயேசு (3) என்று சொல்லு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இதயத்திலே துடிதுடிப்பாய் வைத்தவரு யாரு சொல்லு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 இயேசு (3) நல்லா சொல்லு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தாயின் கருவில் தெரிஞ்சவரு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பேரை சொல்லி அழைச்சவரு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(3) மரித்தீரே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(3) உயிர்த்தீரே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பூமியில் வந்தாரே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அன்பை விதைத்தாரே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சந்தோஷம் தான்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அன்று நடந்த அற்புதங்கள்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இன்று இங்கு நடக்கும் ஐயா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குறைகள் எல்லாம் நிறைவாய் மாறும்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மட்டும் எனக்கு போதும் – எனக்காக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3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கிருபை தருபவர் பெருக செய்பவர்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ஆராதிப்போம்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யோசனை தந்து நடத்திடுவார்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பெரிய காரியம் செய்திடுவார்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உலகத்தை ஜெயித்தார்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சாத்தானை அழித்தார்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கண்ணீரைத் துடைத்து சுகம் கொடுப்பார் – எனக்காக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55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உன்னைப் படைத்தவர் என்னைப் படைத்தவர்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அழகானவர்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ஏந்தி தூக்கி சுமந்தார் ஐயா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கண்மணி போல் காத்தார் ஐயா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நீயும் நானும் அவரின் சொந்தம்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உலகத்தை நாமும் கலக்கிடுவோம் – எனக்காக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2386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797</TotalTime>
  <Words>146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908</cp:revision>
  <dcterms:created xsi:type="dcterms:W3CDTF">2023-03-13T17:37:04Z</dcterms:created>
  <dcterms:modified xsi:type="dcterms:W3CDTF">2024-05-11T13:52:18Z</dcterms:modified>
</cp:coreProperties>
</file>