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889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9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6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3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24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0"/>
            <a:ext cx="9601200" cy="5029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Bamini" pitchFamily="2" charset="0"/>
              </a:rPr>
              <a:t>cyfj;ij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ntd;W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capHj;jhH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MHg;gup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fhyj;ij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ntw;wpr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rpwe;jhH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MHg;gup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mofpid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mfpyk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rpwe;jhH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MHg;gup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Koq;fp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MHg;gup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MHg;gup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MHg;gup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 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eprp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my;NyYhah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rgaj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Xrd;dh</a:t>
            </a:r>
            <a:r>
              <a:rPr lang="en-US" sz="3200" b="1" dirty="0">
                <a:latin typeface="Bamini" pitchFamily="2" charset="0"/>
              </a:rPr>
              <a:t> (3)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my;NyYhah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Xrd;dh</a:t>
            </a:r>
            <a:r>
              <a:rPr lang="en-US" sz="3200" b="1" dirty="0">
                <a:latin typeface="Bamini" pitchFamily="2" charset="0"/>
              </a:rPr>
              <a:t> (4)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19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topnad;W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nrhd;dtH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topahf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te;jtH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mw;Gjkhf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mtdpapy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ghtNk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y;yh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gupRj;juhdtH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r>
              <a:rPr lang="en-US" sz="3200" b="1" dirty="0">
                <a:latin typeface="Bamini" pitchFamily="2" charset="0"/>
              </a:rPr>
              <a:t> 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mjpra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mw;Gj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ed;ikfs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 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eprp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my;NyYhah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rgaj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Xrd;dh</a:t>
            </a:r>
            <a:r>
              <a:rPr lang="en-US" sz="3200" b="1" dirty="0">
                <a:latin typeface="Bamini" pitchFamily="2" charset="0"/>
              </a:rPr>
              <a:t> (3)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my;NyYhah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Xrd;dh</a:t>
            </a:r>
            <a:r>
              <a:rPr lang="en-US" sz="3200" b="1" dirty="0">
                <a:latin typeface="Bamini" pitchFamily="2" charset="0"/>
              </a:rPr>
              <a:t> (4)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52400" y="0"/>
            <a:ext cx="92964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jdpg;Gfo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ngw;wtH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jdpj;jd;ik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tha;e;jtH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mope;jplhj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cd;dj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thHj;ijfs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nrhd;dtH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ePbj;j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ngaUk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epiyaha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ngw;wtH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Mj;kpf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jPHj;jpl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ty;ytH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 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eprp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my;NyYhah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rgaj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Xrd;dh</a:t>
            </a:r>
            <a:r>
              <a:rPr lang="en-US" sz="3200" b="1" dirty="0">
                <a:latin typeface="Bamini" pitchFamily="2" charset="0"/>
              </a:rPr>
              <a:t> (3)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my;NyYhah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Xrd;dh</a:t>
            </a:r>
            <a:r>
              <a:rPr lang="en-US" sz="3200" b="1" dirty="0">
                <a:latin typeface="Bamini" pitchFamily="2" charset="0"/>
              </a:rPr>
              <a:t> (4)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28600" y="1"/>
            <a:ext cx="9372600" cy="59436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trdq;fs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epiwNtw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rupj;jpuk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gilj;jtH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kuzj;ij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ntd;W</a:t>
            </a:r>
            <a:r>
              <a:rPr lang="en-US" sz="3200" b="1" dirty="0">
                <a:latin typeface="Bamini" pitchFamily="2" charset="0"/>
              </a:rPr>
              <a:t> n[</a:t>
            </a:r>
            <a:r>
              <a:rPr lang="en-US" sz="3200" b="1" dirty="0" err="1">
                <a:latin typeface="Bamini" pitchFamily="2" charset="0"/>
              </a:rPr>
              <a:t>akhf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epd;wtH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rPf;fpuk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kPz;Lk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tUNtd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vd;wtH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Ujaq;fs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khw;wp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GJtho;T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jUgtH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xUtNu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 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eprp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my;NyYhah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naNfhth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rgaj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Xrd;dh</a:t>
            </a:r>
            <a:r>
              <a:rPr lang="en-US" sz="3200" b="1" dirty="0">
                <a:latin typeface="Bamini" pitchFamily="2" charset="0"/>
              </a:rPr>
              <a:t> (3)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my;NyYhah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Xrd;dh</a:t>
            </a:r>
            <a:r>
              <a:rPr lang="en-US" sz="3200" b="1" dirty="0">
                <a:latin typeface="Bamini" pitchFamily="2" charset="0"/>
              </a:rPr>
              <a:t> (4)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142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21</cp:revision>
  <dcterms:created xsi:type="dcterms:W3CDTF">2014-06-05T16:47:32Z</dcterms:created>
  <dcterms:modified xsi:type="dcterms:W3CDTF">2016-07-24T05:24:56Z</dcterms:modified>
</cp:coreProperties>
</file>