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வாய்க்கால்கள் ஓரத்திலே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நடப்பட்ட மரம் நானே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வேர்கள் தண்ணீருக்குள்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இலையுதிரா மரம் நான்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Vaaikalgal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Orathilae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Nadapatha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thaneerukul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Ilaiyuthira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செய்வதெல்லாம் வாய்க்கும்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வெற்றி மேல் வெற்றி காண்பேன்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பசுமை எப்போதுமே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தப்பாமல் கனி கொடுப்பேன்-2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Seivathellam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vaaikum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Pasumai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epothumae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Thapaamal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எப்போதும் பசுமை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தப்பாமல் கனிகள்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pasumai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Thapaamal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கர்த்தரின் திரு வேதத்தில்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இன்பம் தினம் காண்பேன்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இரவு பகல் எப்போதும் (நான்)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தியானம் செய்திடுவேன் - 2 - எப்போதும்</a:t>
            </a:r>
            <a:br>
              <a:rPr lang="ta-IN" sz="2800" dirty="0"/>
            </a:br>
            <a:endParaRPr lang="en-IN" sz="2800" dirty="0"/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vethathil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Inbam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eppothum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(naan)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Thiyanam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seithiduvaen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Eppothum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துன்மார்க்கர்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ஆலோசனை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கேளாமல் வாழ்ந்திருப்பேன்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பொல்லாரின் சொற்கள்படி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நடவாமல் தினம் வாழ்வேன் - 2 – எப்போதும்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2800" dirty="0">
                <a:latin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Thunmarkar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aalosanai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Kelaamal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valnthirupaen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sorgalpadi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Nadavaamal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Eppothum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3828</TotalTime>
  <Words>172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627</cp:revision>
  <dcterms:created xsi:type="dcterms:W3CDTF">2023-03-13T17:37:04Z</dcterms:created>
  <dcterms:modified xsi:type="dcterms:W3CDTF">2024-05-14T14:52:37Z</dcterms:modified>
</cp:coreProperties>
</file>