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வாக்குத்தத்தங்கள் கிறிஸ்துவுக்குள்ளே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ஆம் என்று இருக்கின்றதே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வாக்குத்தத்தங்கள் நம் இயேசுவுக்குள்ளே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ஆமென் என்றும் இருக்கின்றதே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Vaakkuthathangal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kiristhuvukullae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irukindrathae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Vaakkuthathangal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yesuvukullae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irukindrathae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சர்வ வல்ல தேவனாய் இருப்பதால்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வார்த்தைகள் எல்லாம் நிறைவேறும்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உண்மையுள்ள தேவனாய் இருப்பதால்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வார்த்தைகள் ஒன்றும் தவறாதே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thavaraathae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ஆமென் ஆமென் வாக்குத்தத்தங்கள் எல்லாம் ஆமென்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ஆமென் ஆமென் இயேசு சொன்னதெல்லாம் ஆமென்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Vaakkuthathangal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amen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sonnathellam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amen –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செத்துப்போனதாம் சாராளின் கர்ப்பத்தை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உயிர்ப்பித்ததே அவர் சொன்ன வார்த்தையே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குறித்திட்ட காலத்திலே அவர் வார்த்தை நிறைவேறிற்றே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குறித்திட்ட காலத்திலே நம் வாழ்விலும் நிறைவேறுமே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Sethuponatham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karpathai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Uyirpithathae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Kurithithaa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niraiveritrae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Kurithithaa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niraiverumae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துரத்தப்பட்ட தாவீதின் தலையை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உயர்த்தியதே அவர் சொன்ன வார்த்தையே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en-IN" sz="3200" dirty="0"/>
              <a:t>-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குறித்திட்ட காலத்திலே அவர்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Thurathapatha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thaavithin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Uyarthiyathae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Kurithithaa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இடிக்கப்பட்ட யோசேப்பின் வாழ்வை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கட்டுவித்ததே அவர் சொன்ன வார்த்தையே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en-IN" sz="3200" dirty="0"/>
              <a:t>-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குறித்திட்ட காலத்திலே அவர்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Idikapatha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yosepin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Kathuvithathae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Kurithithaa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484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704</TotalTime>
  <Words>210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619</cp:revision>
  <dcterms:created xsi:type="dcterms:W3CDTF">2023-03-13T17:37:04Z</dcterms:created>
  <dcterms:modified xsi:type="dcterms:W3CDTF">2024-05-11T09:07:11Z</dcterms:modified>
</cp:coreProperties>
</file>