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வானத்திலும் இந்த பூமியிலும்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வல்லமையான ஒரு நாமம் உண்டு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மனுஷருக்குள்ளே வல்லமையான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வேறொரு நாமம் இல்லை</a:t>
            </a:r>
            <a:r>
              <a:rPr lang="en-IN" sz="2800" b="1" i="0" dirty="0">
                <a:effectLst/>
                <a:latin typeface="Times New Roman" panose="02020603050405020304" pitchFamily="18" charset="0"/>
              </a:rPr>
              <a:t> - 2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நாமம் இயேசு கிறிஸ்து</a:t>
            </a:r>
            <a:r>
              <a:rPr lang="en-IN" sz="2800" b="1" i="0" dirty="0">
                <a:effectLst/>
                <a:latin typeface="Times New Roman" panose="02020603050405020304" pitchFamily="18" charset="0"/>
              </a:rPr>
              <a:t> - 4</a:t>
            </a: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Vaanathilum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Intha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Boomiyilum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Vallamiyana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manusharukullae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vallamaiyana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Vearoru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Yesu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Kristhu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நாமத்தில் மன்னிப்பு உண்டு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நாமத்தில் இரட்சிப்பு உண்டு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நாம் இரட்சிக்கப்படுவதற்க்கென்று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வேறே நாமம் நமக்கில்லையே</a:t>
            </a:r>
            <a:r>
              <a:rPr lang="en-IN" sz="2800" b="1" i="0" dirty="0">
                <a:effectLst/>
                <a:latin typeface="Times New Roman" panose="02020603050405020304" pitchFamily="18" charset="0"/>
              </a:rPr>
              <a:t> - 2</a:t>
            </a:r>
            <a:br>
              <a:rPr lang="ta-IN" sz="2800" dirty="0"/>
            </a:br>
            <a:r>
              <a:rPr lang="en-IN" sz="2800" dirty="0"/>
              <a:t>					-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நாமம்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Naamaththil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Mannippu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Naamaththil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Ratchippu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Ratchikkapaduvatharkentru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Namakkiliyae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						- 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அவர் நாமத்தில் பேய்கள் ஓடும்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 செய்வினைக்கட்டுகள் முறியும்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நாம் விடுதலை அடைவதற்க்கென்று</a:t>
            </a:r>
            <a:br>
              <a:rPr lang="ta-IN" sz="2800" dirty="0"/>
            </a:br>
            <a:r>
              <a:rPr lang="en-IN" sz="2800" dirty="0"/>
              <a:t>						-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வேறே நாமம்</a:t>
            </a:r>
            <a:br>
              <a:rPr lang="ta-IN" sz="2800" dirty="0"/>
            </a:br>
            <a:r>
              <a:rPr lang="en-IN" sz="2800" dirty="0"/>
              <a:t>					       -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நாமம்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Naamaththil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oodum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Seivinaikattugal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muriyum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Viduthal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Adaivatharkentru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					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				- 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அவர் நாமத்தில் அற்புதம் நடக்கும்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தீமையானாலும் நன்மையாய் மாறும்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 காரியம் வாய்ப்பதற்க்கென்று</a:t>
            </a:r>
            <a:br>
              <a:rPr lang="ta-IN" sz="2800" dirty="0"/>
            </a:br>
            <a:r>
              <a:rPr lang="en-IN" sz="2800" dirty="0"/>
              <a:t>							-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வேறே நாமம்</a:t>
            </a:r>
            <a:br>
              <a:rPr lang="ta-IN" sz="2800" dirty="0"/>
            </a:br>
            <a:r>
              <a:rPr lang="en-IN" sz="2800" dirty="0"/>
              <a:t>							-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நாமம்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Naamaththil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Nadakkum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Theemaiyanalum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Nanmaiyaai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Vaaipatharkentru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						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						- 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அவர் நாமத்தில் பரிசுத்தம் உண்டு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நமக்கு நித்திய ஜீவனும் உண்டு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நித்தம் அவரோடு வாழ்வதற்க்கென்று</a:t>
            </a:r>
            <a:br>
              <a:rPr lang="ta-IN" sz="2800" dirty="0"/>
            </a:br>
            <a:r>
              <a:rPr lang="en-IN" sz="2800" dirty="0"/>
              <a:t>								-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வேறே நாமம்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>
                <a:effectLst/>
                <a:latin typeface="Times New Roman" panose="02020603050405020304" pitchFamily="18" charset="0"/>
              </a:rPr>
              <a:t>								-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நாமம்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>
                <a:effectLst/>
                <a:latin typeface="Times New Roman" panose="02020603050405020304" pitchFamily="18" charset="0"/>
              </a:rPr>
              <a:t>								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- வானத்திலும்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Naamaththil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Niththiya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Aavarodu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Vaalvatharkentru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						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						- 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						- </a:t>
            </a:r>
            <a:r>
              <a:rPr lang="en-IN" sz="2800" b="1">
                <a:latin typeface="Arial" panose="020B0604020202020204" pitchFamily="34" charset="0"/>
                <a:cs typeface="Arial" panose="020B0604020202020204" pitchFamily="34" charset="0"/>
              </a:rPr>
              <a:t>Vaanathilum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985E3-9430-F257-1357-E165B0F63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20183B8E-95ED-E8FB-C358-A951097A7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வானத்திலும் இந்த பூமியிலும்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வல்லமையான ஒரு நாமம் உண்டு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மனுஷருக்குள்ளே வல்லமையான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இயேசுவின் நாமம் அது</a:t>
            </a:r>
            <a:r>
              <a:rPr lang="en-IN" sz="2800" b="1" i="0" dirty="0">
                <a:effectLst/>
                <a:latin typeface="Times New Roman" panose="02020603050405020304" pitchFamily="18" charset="0"/>
              </a:rPr>
              <a:t> - 2</a:t>
            </a:r>
            <a:br>
              <a:rPr lang="ta-IN" sz="2800" dirty="0"/>
            </a:br>
            <a:br>
              <a:rPr lang="ta-IN" sz="2800" dirty="0">
                <a:latin typeface="Arial" panose="020B0604020202020204" pitchFamily="34" charset="0"/>
              </a:rPr>
            </a:br>
            <a:r>
              <a:rPr lang="ta-IN" sz="2800" b="1" i="0" dirty="0">
                <a:effectLst/>
                <a:latin typeface="Arial" panose="020B0604020202020204" pitchFamily="34" charset="0"/>
              </a:rPr>
              <a:t>இயேசு நாமம் எனக்கு போதும்</a:t>
            </a:r>
            <a:r>
              <a:rPr lang="en-IN" sz="2800" b="1" i="0" dirty="0">
                <a:effectLst/>
                <a:latin typeface="Times New Roman" panose="02020603050405020304" pitchFamily="18" charset="0"/>
              </a:rPr>
              <a:t>- 4</a:t>
            </a: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Vanathilum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Intha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Boomiyilum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Vallamiyana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manusharukullae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vallamaiyana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namam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</a:rPr>
              <a:t>Yesu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namam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enaku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pothum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- 4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15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718</TotalTime>
  <Words>388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661</cp:revision>
  <dcterms:created xsi:type="dcterms:W3CDTF">2023-03-13T17:37:04Z</dcterms:created>
  <dcterms:modified xsi:type="dcterms:W3CDTF">2025-04-05T18:11:39Z</dcterms:modified>
</cp:coreProperties>
</file>